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6" r:id="rId1"/>
    <p:sldMasterId id="2147484091" r:id="rId2"/>
    <p:sldMasterId id="2147484280" r:id="rId3"/>
  </p:sldMasterIdLst>
  <p:notesMasterIdLst>
    <p:notesMasterId r:id="rId25"/>
  </p:notesMasterIdLst>
  <p:handoutMasterIdLst>
    <p:handoutMasterId r:id="rId26"/>
  </p:handoutMasterIdLst>
  <p:sldIdLst>
    <p:sldId id="682" r:id="rId4"/>
    <p:sldId id="373" r:id="rId5"/>
    <p:sldId id="613" r:id="rId6"/>
    <p:sldId id="656" r:id="rId7"/>
    <p:sldId id="648" r:id="rId8"/>
    <p:sldId id="622" r:id="rId9"/>
    <p:sldId id="670" r:id="rId10"/>
    <p:sldId id="681" r:id="rId11"/>
    <p:sldId id="668" r:id="rId12"/>
    <p:sldId id="672" r:id="rId13"/>
    <p:sldId id="657" r:id="rId14"/>
    <p:sldId id="673" r:id="rId15"/>
    <p:sldId id="658" r:id="rId16"/>
    <p:sldId id="669" r:id="rId17"/>
    <p:sldId id="680" r:id="rId18"/>
    <p:sldId id="674" r:id="rId19"/>
    <p:sldId id="675" r:id="rId20"/>
    <p:sldId id="653" r:id="rId21"/>
    <p:sldId id="676" r:id="rId22"/>
    <p:sldId id="677" r:id="rId23"/>
    <p:sldId id="678" r:id="rId24"/>
  </p:sldIdLst>
  <p:sldSz cx="24377650" cy="13716000"/>
  <p:notesSz cx="6858000" cy="9144000"/>
  <p:defaultTextStyle>
    <a:defPPr>
      <a:defRPr lang="ru-RU"/>
    </a:defPPr>
    <a:lvl1pPr marL="0" algn="l" defTabSz="1827842" rtl="0" eaLnBrk="1" latinLnBrk="0" hangingPunct="1">
      <a:defRPr sz="3599" kern="1200">
        <a:solidFill>
          <a:schemeClr val="tx1"/>
        </a:solidFill>
        <a:latin typeface="+mn-lt"/>
        <a:ea typeface="+mn-ea"/>
        <a:cs typeface="+mn-cs"/>
      </a:defRPr>
    </a:lvl1pPr>
    <a:lvl2pPr marL="913921" algn="l" defTabSz="1827842" rtl="0" eaLnBrk="1" latinLnBrk="0" hangingPunct="1">
      <a:defRPr sz="3599" kern="1200">
        <a:solidFill>
          <a:schemeClr val="tx1"/>
        </a:solidFill>
        <a:latin typeface="+mn-lt"/>
        <a:ea typeface="+mn-ea"/>
        <a:cs typeface="+mn-cs"/>
      </a:defRPr>
    </a:lvl2pPr>
    <a:lvl3pPr marL="1827842" algn="l" defTabSz="1827842" rtl="0" eaLnBrk="1" latinLnBrk="0" hangingPunct="1">
      <a:defRPr sz="3599" kern="1200">
        <a:solidFill>
          <a:schemeClr val="tx1"/>
        </a:solidFill>
        <a:latin typeface="+mn-lt"/>
        <a:ea typeface="+mn-ea"/>
        <a:cs typeface="+mn-cs"/>
      </a:defRPr>
    </a:lvl3pPr>
    <a:lvl4pPr marL="2741764" algn="l" defTabSz="1827842" rtl="0" eaLnBrk="1" latinLnBrk="0" hangingPunct="1">
      <a:defRPr sz="3599" kern="1200">
        <a:solidFill>
          <a:schemeClr val="tx1"/>
        </a:solidFill>
        <a:latin typeface="+mn-lt"/>
        <a:ea typeface="+mn-ea"/>
        <a:cs typeface="+mn-cs"/>
      </a:defRPr>
    </a:lvl4pPr>
    <a:lvl5pPr marL="3655687" algn="l" defTabSz="1827842" rtl="0" eaLnBrk="1" latinLnBrk="0" hangingPunct="1">
      <a:defRPr sz="3599" kern="1200">
        <a:solidFill>
          <a:schemeClr val="tx1"/>
        </a:solidFill>
        <a:latin typeface="+mn-lt"/>
        <a:ea typeface="+mn-ea"/>
        <a:cs typeface="+mn-cs"/>
      </a:defRPr>
    </a:lvl5pPr>
    <a:lvl6pPr marL="4569608" algn="l" defTabSz="1827842" rtl="0" eaLnBrk="1" latinLnBrk="0" hangingPunct="1">
      <a:defRPr sz="3599" kern="1200">
        <a:solidFill>
          <a:schemeClr val="tx1"/>
        </a:solidFill>
        <a:latin typeface="+mn-lt"/>
        <a:ea typeface="+mn-ea"/>
        <a:cs typeface="+mn-cs"/>
      </a:defRPr>
    </a:lvl6pPr>
    <a:lvl7pPr marL="5483527" algn="l" defTabSz="1827842" rtl="0" eaLnBrk="1" latinLnBrk="0" hangingPunct="1">
      <a:defRPr sz="3599" kern="1200">
        <a:solidFill>
          <a:schemeClr val="tx1"/>
        </a:solidFill>
        <a:latin typeface="+mn-lt"/>
        <a:ea typeface="+mn-ea"/>
        <a:cs typeface="+mn-cs"/>
      </a:defRPr>
    </a:lvl7pPr>
    <a:lvl8pPr marL="6397452" algn="l" defTabSz="1827842" rtl="0" eaLnBrk="1" latinLnBrk="0" hangingPunct="1">
      <a:defRPr sz="3599" kern="1200">
        <a:solidFill>
          <a:schemeClr val="tx1"/>
        </a:solidFill>
        <a:latin typeface="+mn-lt"/>
        <a:ea typeface="+mn-ea"/>
        <a:cs typeface="+mn-cs"/>
      </a:defRPr>
    </a:lvl8pPr>
    <a:lvl9pPr marL="7311373" algn="l" defTabSz="1827842" rtl="0" eaLnBrk="1" latinLnBrk="0" hangingPunct="1">
      <a:defRPr sz="3599" kern="1200">
        <a:solidFill>
          <a:schemeClr val="tx1"/>
        </a:solidFill>
        <a:latin typeface="+mn-lt"/>
        <a:ea typeface="+mn-ea"/>
        <a:cs typeface="+mn-cs"/>
      </a:defRPr>
    </a:lvl9pPr>
  </p:defaultTextStyle>
  <p:extLst>
    <p:ext uri="{EFAFB233-063F-42B5-8137-9DF3F51BA10A}">
      <p15:sldGuideLst xmlns:p15="http://schemas.microsoft.com/office/powerpoint/2012/main">
        <p15:guide id="24" pos="15356" userDrawn="1">
          <p15:clr>
            <a:srgbClr val="A4A3A4"/>
          </p15:clr>
        </p15:guide>
        <p15:guide id="25" orient="horz" pos="432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akoff" initials="i"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C19F76"/>
    <a:srgbClr val="637384"/>
    <a:srgbClr val="5D5D50"/>
    <a:srgbClr val="756262"/>
    <a:srgbClr val="333530"/>
    <a:srgbClr val="E1DED5"/>
    <a:srgbClr val="B2A38C"/>
    <a:srgbClr val="D5D0CE"/>
    <a:srgbClr val="EA63A2"/>
    <a:srgbClr val="F571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00" autoAdjust="0"/>
    <p:restoredTop sz="87577" autoAdjust="0"/>
  </p:normalViewPr>
  <p:slideViewPr>
    <p:cSldViewPr snapToGrid="0">
      <p:cViewPr varScale="1">
        <p:scale>
          <a:sx n="40" d="100"/>
          <a:sy n="40" d="100"/>
        </p:scale>
        <p:origin x="354" y="78"/>
      </p:cViewPr>
      <p:guideLst>
        <p:guide pos="15356"/>
        <p:guide orient="horz" pos="4320"/>
      </p:guideLst>
    </p:cSldViewPr>
  </p:slideViewPr>
  <p:outlineViewPr>
    <p:cViewPr>
      <p:scale>
        <a:sx n="50" d="100"/>
        <a:sy n="50"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72" d="100"/>
          <a:sy n="172" d="100"/>
        </p:scale>
        <p:origin x="6552" y="208"/>
      </p:cViewPr>
      <p:guideLst>
        <p:guide orient="horz" pos="2880"/>
        <p:guide pos="2160"/>
      </p:guideLst>
    </p:cSldViewPr>
  </p:notesViewPr>
  <p:gridSpacing cx="365761" cy="365761"/>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49D688-6E12-1549-86EB-25BC5D91B5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DFAD3AD-4BEB-3D44-9ECA-01273FF420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59498F-D344-DB41-A457-98430865DD0A}" type="datetimeFigureOut">
              <a:rPr lang="en-US" smtClean="0"/>
              <a:t>11/4/2020</a:t>
            </a:fld>
            <a:endParaRPr lang="en-US"/>
          </a:p>
        </p:txBody>
      </p:sp>
      <p:sp>
        <p:nvSpPr>
          <p:cNvPr id="4" name="Footer Placeholder 3">
            <a:extLst>
              <a:ext uri="{FF2B5EF4-FFF2-40B4-BE49-F238E27FC236}">
                <a16:creationId xmlns:a16="http://schemas.microsoft.com/office/drawing/2014/main" id="{2A6774FE-5911-A74A-824F-9DA0616042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39A530D-2C11-D642-80EA-EC251807F4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3D0491-725C-1240-9E53-7717C7094562}" type="slidenum">
              <a:rPr lang="en-US" smtClean="0"/>
              <a:t>‹#›</a:t>
            </a:fld>
            <a:endParaRPr lang="en-US"/>
          </a:p>
        </p:txBody>
      </p:sp>
    </p:spTree>
    <p:extLst>
      <p:ext uri="{BB962C8B-B14F-4D97-AF65-F5344CB8AC3E}">
        <p14:creationId xmlns:p14="http://schemas.microsoft.com/office/powerpoint/2010/main" val="2423110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1BCA8-F940-4B2C-BED6-5BA47B679EE9}" type="datetimeFigureOut">
              <a:rPr lang="ru-RU" smtClean="0"/>
              <a:t>04.11.2020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36486-6481-4517-93D6-377984602E0D}" type="slidenum">
              <a:rPr lang="ru-RU" smtClean="0"/>
              <a:t>‹#›</a:t>
            </a:fld>
            <a:endParaRPr lang="ru-RU"/>
          </a:p>
        </p:txBody>
      </p:sp>
    </p:spTree>
    <p:extLst>
      <p:ext uri="{BB962C8B-B14F-4D97-AF65-F5344CB8AC3E}">
        <p14:creationId xmlns:p14="http://schemas.microsoft.com/office/powerpoint/2010/main" val="1355185495"/>
      </p:ext>
    </p:extLst>
  </p:cSld>
  <p:clrMap bg1="lt1" tx1="dk1" bg2="lt2" tx2="dk2" accent1="accent1" accent2="accent2" accent3="accent3" accent4="accent4" accent5="accent5" accent6="accent6" hlink="hlink" folHlink="folHlink"/>
  <p:notesStyle>
    <a:lvl1pPr marL="0" algn="l" defTabSz="1827842" rtl="0" eaLnBrk="1" latinLnBrk="0" hangingPunct="1">
      <a:defRPr sz="2400" kern="1200">
        <a:solidFill>
          <a:schemeClr val="tx1"/>
        </a:solidFill>
        <a:latin typeface="+mn-lt"/>
        <a:ea typeface="+mn-ea"/>
        <a:cs typeface="+mn-cs"/>
      </a:defRPr>
    </a:lvl1pPr>
    <a:lvl2pPr marL="913921" algn="l" defTabSz="1827842" rtl="0" eaLnBrk="1" latinLnBrk="0" hangingPunct="1">
      <a:defRPr sz="2400" kern="1200">
        <a:solidFill>
          <a:schemeClr val="tx1"/>
        </a:solidFill>
        <a:latin typeface="+mn-lt"/>
        <a:ea typeface="+mn-ea"/>
        <a:cs typeface="+mn-cs"/>
      </a:defRPr>
    </a:lvl2pPr>
    <a:lvl3pPr marL="1827842" algn="l" defTabSz="1827842" rtl="0" eaLnBrk="1" latinLnBrk="0" hangingPunct="1">
      <a:defRPr sz="2400" kern="1200">
        <a:solidFill>
          <a:schemeClr val="tx1"/>
        </a:solidFill>
        <a:latin typeface="+mn-lt"/>
        <a:ea typeface="+mn-ea"/>
        <a:cs typeface="+mn-cs"/>
      </a:defRPr>
    </a:lvl3pPr>
    <a:lvl4pPr marL="2741764" algn="l" defTabSz="1827842" rtl="0" eaLnBrk="1" latinLnBrk="0" hangingPunct="1">
      <a:defRPr sz="2400" kern="1200">
        <a:solidFill>
          <a:schemeClr val="tx1"/>
        </a:solidFill>
        <a:latin typeface="+mn-lt"/>
        <a:ea typeface="+mn-ea"/>
        <a:cs typeface="+mn-cs"/>
      </a:defRPr>
    </a:lvl4pPr>
    <a:lvl5pPr marL="3655687" algn="l" defTabSz="1827842" rtl="0" eaLnBrk="1" latinLnBrk="0" hangingPunct="1">
      <a:defRPr sz="2400" kern="1200">
        <a:solidFill>
          <a:schemeClr val="tx1"/>
        </a:solidFill>
        <a:latin typeface="+mn-lt"/>
        <a:ea typeface="+mn-ea"/>
        <a:cs typeface="+mn-cs"/>
      </a:defRPr>
    </a:lvl5pPr>
    <a:lvl6pPr marL="4569608" algn="l" defTabSz="1827842" rtl="0" eaLnBrk="1" latinLnBrk="0" hangingPunct="1">
      <a:defRPr sz="2400" kern="1200">
        <a:solidFill>
          <a:schemeClr val="tx1"/>
        </a:solidFill>
        <a:latin typeface="+mn-lt"/>
        <a:ea typeface="+mn-ea"/>
        <a:cs typeface="+mn-cs"/>
      </a:defRPr>
    </a:lvl6pPr>
    <a:lvl7pPr marL="5483527" algn="l" defTabSz="1827842" rtl="0" eaLnBrk="1" latinLnBrk="0" hangingPunct="1">
      <a:defRPr sz="2400" kern="1200">
        <a:solidFill>
          <a:schemeClr val="tx1"/>
        </a:solidFill>
        <a:latin typeface="+mn-lt"/>
        <a:ea typeface="+mn-ea"/>
        <a:cs typeface="+mn-cs"/>
      </a:defRPr>
    </a:lvl7pPr>
    <a:lvl8pPr marL="6397452" algn="l" defTabSz="1827842" rtl="0" eaLnBrk="1" latinLnBrk="0" hangingPunct="1">
      <a:defRPr sz="2400" kern="1200">
        <a:solidFill>
          <a:schemeClr val="tx1"/>
        </a:solidFill>
        <a:latin typeface="+mn-lt"/>
        <a:ea typeface="+mn-ea"/>
        <a:cs typeface="+mn-cs"/>
      </a:defRPr>
    </a:lvl8pPr>
    <a:lvl9pPr marL="7311373" algn="l" defTabSz="1827842"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936486-6481-4517-93D6-377984602E0D}" type="slidenum">
              <a:rPr lang="ru-RU" smtClean="0"/>
              <a:t>1</a:t>
            </a:fld>
            <a:endParaRPr lang="ru-RU"/>
          </a:p>
        </p:txBody>
      </p:sp>
    </p:spTree>
    <p:extLst>
      <p:ext uri="{BB962C8B-B14F-4D97-AF65-F5344CB8AC3E}">
        <p14:creationId xmlns:p14="http://schemas.microsoft.com/office/powerpoint/2010/main" val="1510172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936486-6481-4517-93D6-377984602E0D}" type="slidenum">
              <a:rPr lang="ru-RU" smtClean="0"/>
              <a:t>2</a:t>
            </a:fld>
            <a:endParaRPr lang="ru-RU"/>
          </a:p>
        </p:txBody>
      </p:sp>
    </p:spTree>
    <p:extLst>
      <p:ext uri="{BB962C8B-B14F-4D97-AF65-F5344CB8AC3E}">
        <p14:creationId xmlns:p14="http://schemas.microsoft.com/office/powerpoint/2010/main" val="905824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99561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869237" y="1803400"/>
            <a:ext cx="15838487" cy="11191875"/>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25583559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548063" y="1803400"/>
            <a:ext cx="20159661" cy="11191875"/>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62594851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548063" y="1803400"/>
            <a:ext cx="20159661" cy="11191875"/>
          </a:xfrm>
          <a:prstGeom prst="rect">
            <a:avLst/>
          </a:prstGeom>
          <a:solidFill>
            <a:schemeClr val="bg1">
              <a:lumMod val="50000"/>
            </a:schemeClr>
          </a:solidFill>
        </p:spPr>
        <p:txBody>
          <a:bodyPr/>
          <a:lstStyle/>
          <a:p>
            <a:endParaRPr lang="en-US" dirty="0"/>
          </a:p>
        </p:txBody>
      </p:sp>
      <p:sp>
        <p:nvSpPr>
          <p:cNvPr id="3" name="Picture Placeholder 3">
            <a:extLst>
              <a:ext uri="{FF2B5EF4-FFF2-40B4-BE49-F238E27FC236}">
                <a16:creationId xmlns:a16="http://schemas.microsoft.com/office/drawing/2014/main" id="{D1AC5C5D-171A-F545-B135-A1E763F86C40}"/>
              </a:ext>
            </a:extLst>
          </p:cNvPr>
          <p:cNvSpPr>
            <a:spLocks noGrp="1"/>
          </p:cNvSpPr>
          <p:nvPr>
            <p:ph type="pic" sz="quarter" idx="11"/>
          </p:nvPr>
        </p:nvSpPr>
        <p:spPr>
          <a:xfrm>
            <a:off x="15068550" y="3248025"/>
            <a:ext cx="7197725" cy="8302625"/>
          </a:xfrm>
          <a:prstGeom prst="rect">
            <a:avLst/>
          </a:prstGeom>
          <a:solidFill>
            <a:schemeClr val="bg1">
              <a:lumMod val="65000"/>
            </a:schemeClr>
          </a:solidFill>
        </p:spPr>
        <p:txBody>
          <a:bodyPr/>
          <a:lstStyle/>
          <a:p>
            <a:endParaRPr lang="en-US" dirty="0"/>
          </a:p>
        </p:txBody>
      </p:sp>
    </p:spTree>
    <p:extLst>
      <p:ext uri="{BB962C8B-B14F-4D97-AF65-F5344CB8AC3E}">
        <p14:creationId xmlns:p14="http://schemas.microsoft.com/office/powerpoint/2010/main" val="101173128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548063" y="0"/>
            <a:ext cx="20829587" cy="13716000"/>
          </a:xfrm>
          <a:prstGeom prst="rect">
            <a:avLst/>
          </a:prstGeom>
          <a:solidFill>
            <a:schemeClr val="bg1">
              <a:lumMod val="50000"/>
            </a:schemeClr>
          </a:solidFill>
        </p:spPr>
        <p:txBody>
          <a:bodyPr/>
          <a:lstStyle/>
          <a:p>
            <a:endParaRPr lang="en-US" dirty="0"/>
          </a:p>
        </p:txBody>
      </p:sp>
      <p:sp>
        <p:nvSpPr>
          <p:cNvPr id="5" name="Picture Placeholder 3">
            <a:extLst>
              <a:ext uri="{FF2B5EF4-FFF2-40B4-BE49-F238E27FC236}">
                <a16:creationId xmlns:a16="http://schemas.microsoft.com/office/drawing/2014/main" id="{2E5C213A-0D65-DF4D-A6C3-CE348309F315}"/>
              </a:ext>
            </a:extLst>
          </p:cNvPr>
          <p:cNvSpPr>
            <a:spLocks noGrp="1"/>
          </p:cNvSpPr>
          <p:nvPr>
            <p:ph type="pic" sz="quarter" idx="11"/>
          </p:nvPr>
        </p:nvSpPr>
        <p:spPr>
          <a:xfrm>
            <a:off x="3548064" y="1803399"/>
            <a:ext cx="17281524" cy="10109201"/>
          </a:xfrm>
          <a:prstGeom prst="rect">
            <a:avLst/>
          </a:prstGeom>
          <a:solidFill>
            <a:schemeClr val="bg1">
              <a:lumMod val="65000"/>
            </a:schemeClr>
          </a:solidFill>
        </p:spPr>
        <p:txBody>
          <a:bodyPr/>
          <a:lstStyle/>
          <a:p>
            <a:endParaRPr lang="en-US" dirty="0"/>
          </a:p>
        </p:txBody>
      </p:sp>
    </p:spTree>
    <p:extLst>
      <p:ext uri="{BB962C8B-B14F-4D97-AF65-F5344CB8AC3E}">
        <p14:creationId xmlns:p14="http://schemas.microsoft.com/office/powerpoint/2010/main" val="235956089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05A2449-2CAB-0B49-9D94-4EA573A8CC22}"/>
              </a:ext>
            </a:extLst>
          </p:cNvPr>
          <p:cNvSpPr>
            <a:spLocks noGrp="1"/>
          </p:cNvSpPr>
          <p:nvPr>
            <p:ph type="pic" sz="quarter" idx="10"/>
          </p:nvPr>
        </p:nvSpPr>
        <p:spPr>
          <a:xfrm>
            <a:off x="7146758" y="1803400"/>
            <a:ext cx="6483518" cy="938530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117952337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05A2449-2CAB-0B49-9D94-4EA573A8CC22}"/>
              </a:ext>
            </a:extLst>
          </p:cNvPr>
          <p:cNvSpPr>
            <a:spLocks noGrp="1"/>
          </p:cNvSpPr>
          <p:nvPr>
            <p:ph type="pic" sz="quarter" idx="10"/>
          </p:nvPr>
        </p:nvSpPr>
        <p:spPr>
          <a:xfrm>
            <a:off x="7869238" y="1803400"/>
            <a:ext cx="5761038" cy="1010920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266724860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05A2449-2CAB-0B49-9D94-4EA573A8CC22}"/>
              </a:ext>
            </a:extLst>
          </p:cNvPr>
          <p:cNvSpPr>
            <a:spLocks noGrp="1"/>
          </p:cNvSpPr>
          <p:nvPr>
            <p:ph type="pic" sz="quarter" idx="10"/>
          </p:nvPr>
        </p:nvSpPr>
        <p:spPr>
          <a:xfrm>
            <a:off x="15813042" y="1803400"/>
            <a:ext cx="6381840" cy="1010920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123478518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548063" y="1803400"/>
            <a:ext cx="11520487" cy="11912600"/>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336599576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951413" y="1803400"/>
            <a:ext cx="11557000" cy="11912600"/>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337946809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548063" y="0"/>
            <a:ext cx="12960350" cy="13716000"/>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48271098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377650" cy="1371600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188362979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548063" y="0"/>
            <a:ext cx="8640762" cy="13716000"/>
          </a:xfrm>
          <a:prstGeom prst="rect">
            <a:avLst/>
          </a:prstGeom>
          <a:solidFill>
            <a:schemeClr val="bg1">
              <a:lumMod val="50000"/>
            </a:schemeClr>
          </a:solidFill>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3630275" y="0"/>
            <a:ext cx="9422230" cy="13716000"/>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10870688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6508413" y="0"/>
            <a:ext cx="7869236" cy="13716000"/>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348595484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971D20A-19CC-3844-A4F9-489BD6DFAB89}"/>
              </a:ext>
            </a:extLst>
          </p:cNvPr>
          <p:cNvSpPr>
            <a:spLocks noGrp="1"/>
          </p:cNvSpPr>
          <p:nvPr>
            <p:ph type="pic" sz="quarter" idx="10"/>
          </p:nvPr>
        </p:nvSpPr>
        <p:spPr>
          <a:xfrm>
            <a:off x="15068550" y="1803399"/>
            <a:ext cx="7197726" cy="9026525"/>
          </a:xfrm>
          <a:custGeom>
            <a:avLst/>
            <a:gdLst>
              <a:gd name="connsiteX0" fmla="*/ 0 w 18718213"/>
              <a:gd name="connsiteY0" fmla="*/ 0 h 9026525"/>
              <a:gd name="connsiteX1" fmla="*/ 18718213 w 18718213"/>
              <a:gd name="connsiteY1" fmla="*/ 0 h 9026525"/>
              <a:gd name="connsiteX2" fmla="*/ 18718213 w 18718213"/>
              <a:gd name="connsiteY2" fmla="*/ 9026525 h 9026525"/>
              <a:gd name="connsiteX3" fmla="*/ 0 w 18718213"/>
              <a:gd name="connsiteY3" fmla="*/ 9026525 h 9026525"/>
            </a:gdLst>
            <a:ahLst/>
            <a:cxnLst>
              <a:cxn ang="0">
                <a:pos x="connsiteX0" y="connsiteY0"/>
              </a:cxn>
              <a:cxn ang="0">
                <a:pos x="connsiteX1" y="connsiteY1"/>
              </a:cxn>
              <a:cxn ang="0">
                <a:pos x="connsiteX2" y="connsiteY2"/>
              </a:cxn>
              <a:cxn ang="0">
                <a:pos x="connsiteX3" y="connsiteY3"/>
              </a:cxn>
            </a:cxnLst>
            <a:rect l="l" t="t" r="r" b="b"/>
            <a:pathLst>
              <a:path w="18718213" h="9026525">
                <a:moveTo>
                  <a:pt x="0" y="0"/>
                </a:moveTo>
                <a:lnTo>
                  <a:pt x="18718213" y="0"/>
                </a:lnTo>
                <a:lnTo>
                  <a:pt x="18718213" y="9026525"/>
                </a:lnTo>
                <a:lnTo>
                  <a:pt x="0" y="9026525"/>
                </a:lnTo>
                <a:close/>
              </a:path>
            </a:pathLst>
          </a:custGeom>
          <a:solidFill>
            <a:schemeClr val="bg1">
              <a:lumMod val="50000"/>
            </a:schemeClr>
          </a:solidFill>
        </p:spPr>
        <p:txBody>
          <a:bodyPr wrap="square">
            <a:noAutofit/>
          </a:bodyPr>
          <a:lstStyle/>
          <a:p>
            <a:endParaRPr lang="en-US"/>
          </a:p>
        </p:txBody>
      </p:sp>
    </p:spTree>
    <p:extLst>
      <p:ext uri="{BB962C8B-B14F-4D97-AF65-F5344CB8AC3E}">
        <p14:creationId xmlns:p14="http://schemas.microsoft.com/office/powerpoint/2010/main" val="220972139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971D20A-19CC-3844-A4F9-489BD6DFAB89}"/>
              </a:ext>
            </a:extLst>
          </p:cNvPr>
          <p:cNvSpPr>
            <a:spLocks noGrp="1"/>
          </p:cNvSpPr>
          <p:nvPr>
            <p:ph type="pic" sz="quarter" idx="10"/>
          </p:nvPr>
        </p:nvSpPr>
        <p:spPr>
          <a:xfrm>
            <a:off x="3548063" y="1803399"/>
            <a:ext cx="5761037" cy="9026525"/>
          </a:xfrm>
          <a:custGeom>
            <a:avLst/>
            <a:gdLst>
              <a:gd name="connsiteX0" fmla="*/ 0 w 18718213"/>
              <a:gd name="connsiteY0" fmla="*/ 0 h 9026525"/>
              <a:gd name="connsiteX1" fmla="*/ 18718213 w 18718213"/>
              <a:gd name="connsiteY1" fmla="*/ 0 h 9026525"/>
              <a:gd name="connsiteX2" fmla="*/ 18718213 w 18718213"/>
              <a:gd name="connsiteY2" fmla="*/ 9026525 h 9026525"/>
              <a:gd name="connsiteX3" fmla="*/ 0 w 18718213"/>
              <a:gd name="connsiteY3" fmla="*/ 9026525 h 9026525"/>
            </a:gdLst>
            <a:ahLst/>
            <a:cxnLst>
              <a:cxn ang="0">
                <a:pos x="connsiteX0" y="connsiteY0"/>
              </a:cxn>
              <a:cxn ang="0">
                <a:pos x="connsiteX1" y="connsiteY1"/>
              </a:cxn>
              <a:cxn ang="0">
                <a:pos x="connsiteX2" y="connsiteY2"/>
              </a:cxn>
              <a:cxn ang="0">
                <a:pos x="connsiteX3" y="connsiteY3"/>
              </a:cxn>
            </a:cxnLst>
            <a:rect l="l" t="t" r="r" b="b"/>
            <a:pathLst>
              <a:path w="18718213" h="9026525">
                <a:moveTo>
                  <a:pt x="0" y="0"/>
                </a:moveTo>
                <a:lnTo>
                  <a:pt x="18718213" y="0"/>
                </a:lnTo>
                <a:lnTo>
                  <a:pt x="18718213" y="9026525"/>
                </a:lnTo>
                <a:lnTo>
                  <a:pt x="0" y="9026525"/>
                </a:lnTo>
                <a:close/>
              </a:path>
            </a:pathLst>
          </a:custGeom>
          <a:solidFill>
            <a:schemeClr val="bg1">
              <a:lumMod val="50000"/>
            </a:schemeClr>
          </a:solidFill>
        </p:spPr>
        <p:txBody>
          <a:bodyPr wrap="square">
            <a:noAutofit/>
          </a:bodyPr>
          <a:lstStyle/>
          <a:p>
            <a:endParaRPr lang="en-US"/>
          </a:p>
        </p:txBody>
      </p:sp>
    </p:spTree>
    <p:extLst>
      <p:ext uri="{BB962C8B-B14F-4D97-AF65-F5344CB8AC3E}">
        <p14:creationId xmlns:p14="http://schemas.microsoft.com/office/powerpoint/2010/main" val="1230836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548062" y="1"/>
            <a:ext cx="20829587" cy="4330700"/>
          </a:xfrm>
          <a:prstGeom prst="rect">
            <a:avLst/>
          </a:prstGeom>
          <a:solidFill>
            <a:schemeClr val="bg1">
              <a:lumMod val="50000"/>
            </a:schemeClr>
          </a:solid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548062" y="1"/>
            <a:ext cx="20829587" cy="7940674"/>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151872380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83EFFF9F-54B0-2743-B71B-923DE92510AF}"/>
              </a:ext>
            </a:extLst>
          </p:cNvPr>
          <p:cNvSpPr>
            <a:spLocks noGrp="1"/>
          </p:cNvSpPr>
          <p:nvPr>
            <p:ph type="pic" sz="quarter" idx="10"/>
          </p:nvPr>
        </p:nvSpPr>
        <p:spPr>
          <a:xfrm>
            <a:off x="12188826" y="1803400"/>
            <a:ext cx="7199312" cy="11912600"/>
          </a:xfrm>
          <a:prstGeom prst="rect">
            <a:avLst/>
          </a:prstGeom>
          <a:solidFill>
            <a:schemeClr val="bg1">
              <a:lumMod val="50000"/>
            </a:schemeClr>
          </a:solidFill>
        </p:spPr>
        <p:txBody>
          <a:bodyPr/>
          <a:lstStyle/>
          <a:p>
            <a:endParaRPr lang="en-US"/>
          </a:p>
        </p:txBody>
      </p:sp>
      <p:sp>
        <p:nvSpPr>
          <p:cNvPr id="4" name="Picture Placeholder 3">
            <a:extLst>
              <a:ext uri="{FF2B5EF4-FFF2-40B4-BE49-F238E27FC236}">
                <a16:creationId xmlns:a16="http://schemas.microsoft.com/office/drawing/2014/main" id="{2CA3FB87-09BF-BE45-A5C6-2A5A250C6331}"/>
              </a:ext>
            </a:extLst>
          </p:cNvPr>
          <p:cNvSpPr>
            <a:spLocks noGrp="1"/>
          </p:cNvSpPr>
          <p:nvPr>
            <p:ph type="pic" sz="quarter" idx="11"/>
          </p:nvPr>
        </p:nvSpPr>
        <p:spPr>
          <a:xfrm>
            <a:off x="0" y="1803400"/>
            <a:ext cx="12188826" cy="574040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206353675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83EFFF9F-54B0-2743-B71B-923DE92510AF}"/>
              </a:ext>
            </a:extLst>
          </p:cNvPr>
          <p:cNvSpPr>
            <a:spLocks noGrp="1"/>
          </p:cNvSpPr>
          <p:nvPr>
            <p:ph type="pic" sz="quarter" idx="10"/>
          </p:nvPr>
        </p:nvSpPr>
        <p:spPr>
          <a:xfrm>
            <a:off x="12188826" y="7219950"/>
            <a:ext cx="12188824" cy="6496050"/>
          </a:xfrm>
          <a:prstGeom prst="rect">
            <a:avLst/>
          </a:prstGeom>
          <a:solidFill>
            <a:schemeClr val="bg1">
              <a:lumMod val="50000"/>
            </a:schemeClr>
          </a:solidFill>
        </p:spPr>
        <p:txBody>
          <a:bodyPr/>
          <a:lstStyle/>
          <a:p>
            <a:endParaRPr lang="en-US"/>
          </a:p>
        </p:txBody>
      </p:sp>
      <p:sp>
        <p:nvSpPr>
          <p:cNvPr id="4" name="Picture Placeholder 3">
            <a:extLst>
              <a:ext uri="{FF2B5EF4-FFF2-40B4-BE49-F238E27FC236}">
                <a16:creationId xmlns:a16="http://schemas.microsoft.com/office/drawing/2014/main" id="{2CA3FB87-09BF-BE45-A5C6-2A5A250C6331}"/>
              </a:ext>
            </a:extLst>
          </p:cNvPr>
          <p:cNvSpPr>
            <a:spLocks noGrp="1"/>
          </p:cNvSpPr>
          <p:nvPr>
            <p:ph type="pic" sz="quarter" idx="11"/>
          </p:nvPr>
        </p:nvSpPr>
        <p:spPr>
          <a:xfrm>
            <a:off x="7869238" y="0"/>
            <a:ext cx="4319588" cy="866140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250299190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83EFFF9F-54B0-2743-B71B-923DE92510AF}"/>
              </a:ext>
            </a:extLst>
          </p:cNvPr>
          <p:cNvSpPr>
            <a:spLocks noGrp="1"/>
          </p:cNvSpPr>
          <p:nvPr>
            <p:ph type="pic" sz="quarter" idx="10"/>
          </p:nvPr>
        </p:nvSpPr>
        <p:spPr>
          <a:xfrm>
            <a:off x="12188825" y="1803400"/>
            <a:ext cx="12188825" cy="6858000"/>
          </a:xfrm>
          <a:prstGeom prst="rect">
            <a:avLst/>
          </a:prstGeom>
          <a:solidFill>
            <a:schemeClr val="bg1">
              <a:lumMod val="50000"/>
            </a:schemeClr>
          </a:solidFill>
        </p:spPr>
        <p:txBody>
          <a:bodyPr/>
          <a:lstStyle/>
          <a:p>
            <a:endParaRPr lang="en-US"/>
          </a:p>
        </p:txBody>
      </p:sp>
      <p:sp>
        <p:nvSpPr>
          <p:cNvPr id="4" name="Picture Placeholder 3">
            <a:extLst>
              <a:ext uri="{FF2B5EF4-FFF2-40B4-BE49-F238E27FC236}">
                <a16:creationId xmlns:a16="http://schemas.microsoft.com/office/drawing/2014/main" id="{2CA3FB87-09BF-BE45-A5C6-2A5A250C6331}"/>
              </a:ext>
            </a:extLst>
          </p:cNvPr>
          <p:cNvSpPr>
            <a:spLocks noGrp="1"/>
          </p:cNvSpPr>
          <p:nvPr>
            <p:ph type="pic" sz="quarter" idx="11"/>
          </p:nvPr>
        </p:nvSpPr>
        <p:spPr>
          <a:xfrm>
            <a:off x="6430964" y="0"/>
            <a:ext cx="5757862" cy="866140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4171582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2E5C213A-0D65-DF4D-A6C3-CE348309F315}"/>
              </a:ext>
            </a:extLst>
          </p:cNvPr>
          <p:cNvSpPr>
            <a:spLocks noGrp="1"/>
          </p:cNvSpPr>
          <p:nvPr>
            <p:ph type="pic" sz="quarter" idx="11"/>
          </p:nvPr>
        </p:nvSpPr>
        <p:spPr>
          <a:xfrm>
            <a:off x="3548064" y="2"/>
            <a:ext cx="10082211" cy="10829924"/>
          </a:xfrm>
          <a:prstGeom prst="rect">
            <a:avLst/>
          </a:prstGeom>
          <a:solidFill>
            <a:schemeClr val="bg1">
              <a:lumMod val="65000"/>
            </a:schemeClr>
          </a:solidFill>
        </p:spPr>
        <p:txBody>
          <a:bodyPr/>
          <a:lstStyle/>
          <a:p>
            <a:endParaRPr lang="en-US" dirty="0"/>
          </a:p>
        </p:txBody>
      </p:sp>
    </p:spTree>
    <p:extLst>
      <p:ext uri="{BB962C8B-B14F-4D97-AF65-F5344CB8AC3E}">
        <p14:creationId xmlns:p14="http://schemas.microsoft.com/office/powerpoint/2010/main" val="34427637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1659E1-718E-9149-94B5-58A50E642C78}"/>
              </a:ext>
            </a:extLst>
          </p:cNvPr>
          <p:cNvSpPr>
            <a:spLocks noGrp="1"/>
          </p:cNvSpPr>
          <p:nvPr>
            <p:ph type="pic" sz="quarter" idx="11"/>
          </p:nvPr>
        </p:nvSpPr>
        <p:spPr>
          <a:xfrm>
            <a:off x="2264230" y="10467976"/>
            <a:ext cx="18565358" cy="3248024"/>
          </a:xfrm>
          <a:custGeom>
            <a:avLst/>
            <a:gdLst>
              <a:gd name="connsiteX0" fmla="*/ 0 w 20154901"/>
              <a:gd name="connsiteY0" fmla="*/ 0 h 3625850"/>
              <a:gd name="connsiteX1" fmla="*/ 20154901 w 20154901"/>
              <a:gd name="connsiteY1" fmla="*/ 0 h 3625850"/>
              <a:gd name="connsiteX2" fmla="*/ 20154901 w 20154901"/>
              <a:gd name="connsiteY2" fmla="*/ 3625850 h 3625850"/>
              <a:gd name="connsiteX3" fmla="*/ 0 w 20154901"/>
              <a:gd name="connsiteY3" fmla="*/ 3625850 h 3625850"/>
            </a:gdLst>
            <a:ahLst/>
            <a:cxnLst>
              <a:cxn ang="0">
                <a:pos x="connsiteX0" y="connsiteY0"/>
              </a:cxn>
              <a:cxn ang="0">
                <a:pos x="connsiteX1" y="connsiteY1"/>
              </a:cxn>
              <a:cxn ang="0">
                <a:pos x="connsiteX2" y="connsiteY2"/>
              </a:cxn>
              <a:cxn ang="0">
                <a:pos x="connsiteX3" y="connsiteY3"/>
              </a:cxn>
            </a:cxnLst>
            <a:rect l="l" t="t" r="r" b="b"/>
            <a:pathLst>
              <a:path w="20154901" h="3625850">
                <a:moveTo>
                  <a:pt x="0" y="0"/>
                </a:moveTo>
                <a:lnTo>
                  <a:pt x="20154901" y="0"/>
                </a:lnTo>
                <a:lnTo>
                  <a:pt x="20154901" y="3625850"/>
                </a:lnTo>
                <a:lnTo>
                  <a:pt x="0" y="3625850"/>
                </a:lnTo>
                <a:close/>
              </a:path>
            </a:pathLst>
          </a:custGeom>
          <a:solidFill>
            <a:schemeClr val="bg1">
              <a:lumMod val="50000"/>
            </a:schemeClr>
          </a:solidFill>
        </p:spPr>
        <p:txBody>
          <a:bodyPr wrap="square">
            <a:noAutofit/>
          </a:bodyPr>
          <a:lstStyle/>
          <a:p>
            <a:endParaRPr lang="en-US"/>
          </a:p>
        </p:txBody>
      </p:sp>
      <p:sp>
        <p:nvSpPr>
          <p:cNvPr id="6" name="Picture Placeholder 5">
            <a:extLst>
              <a:ext uri="{FF2B5EF4-FFF2-40B4-BE49-F238E27FC236}">
                <a16:creationId xmlns:a16="http://schemas.microsoft.com/office/drawing/2014/main" id="{F095C95D-0CEA-8846-8D6C-9895638D5D65}"/>
              </a:ext>
            </a:extLst>
          </p:cNvPr>
          <p:cNvSpPr>
            <a:spLocks noGrp="1"/>
          </p:cNvSpPr>
          <p:nvPr>
            <p:ph type="pic" sz="quarter" idx="10"/>
          </p:nvPr>
        </p:nvSpPr>
        <p:spPr>
          <a:xfrm>
            <a:off x="13630275" y="1803400"/>
            <a:ext cx="10747374" cy="8664575"/>
          </a:xfrm>
          <a:custGeom>
            <a:avLst/>
            <a:gdLst>
              <a:gd name="connsiteX0" fmla="*/ 0 w 20154901"/>
              <a:gd name="connsiteY0" fmla="*/ 0 h 3625850"/>
              <a:gd name="connsiteX1" fmla="*/ 20154901 w 20154901"/>
              <a:gd name="connsiteY1" fmla="*/ 0 h 3625850"/>
              <a:gd name="connsiteX2" fmla="*/ 20154901 w 20154901"/>
              <a:gd name="connsiteY2" fmla="*/ 3625850 h 3625850"/>
              <a:gd name="connsiteX3" fmla="*/ 0 w 20154901"/>
              <a:gd name="connsiteY3" fmla="*/ 3625850 h 3625850"/>
            </a:gdLst>
            <a:ahLst/>
            <a:cxnLst>
              <a:cxn ang="0">
                <a:pos x="connsiteX0" y="connsiteY0"/>
              </a:cxn>
              <a:cxn ang="0">
                <a:pos x="connsiteX1" y="connsiteY1"/>
              </a:cxn>
              <a:cxn ang="0">
                <a:pos x="connsiteX2" y="connsiteY2"/>
              </a:cxn>
              <a:cxn ang="0">
                <a:pos x="connsiteX3" y="connsiteY3"/>
              </a:cxn>
            </a:cxnLst>
            <a:rect l="l" t="t" r="r" b="b"/>
            <a:pathLst>
              <a:path w="20154901" h="3625850">
                <a:moveTo>
                  <a:pt x="0" y="0"/>
                </a:moveTo>
                <a:lnTo>
                  <a:pt x="20154901" y="0"/>
                </a:lnTo>
                <a:lnTo>
                  <a:pt x="20154901" y="3625850"/>
                </a:lnTo>
                <a:lnTo>
                  <a:pt x="0" y="3625850"/>
                </a:lnTo>
                <a:close/>
              </a:path>
            </a:pathLst>
          </a:custGeom>
          <a:solidFill>
            <a:schemeClr val="bg1">
              <a:lumMod val="50000"/>
            </a:schemeClr>
          </a:solidFill>
        </p:spPr>
        <p:txBody>
          <a:bodyPr wrap="square">
            <a:no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9055097" y="1803400"/>
            <a:ext cx="5322553" cy="11912600"/>
          </a:xfrm>
          <a:prstGeom prst="rect">
            <a:avLst/>
          </a:prstGeom>
          <a:solidFill>
            <a:schemeClr val="bg1">
              <a:lumMod val="50000"/>
            </a:schemeClr>
          </a:solidFill>
        </p:spPr>
        <p:txBody>
          <a:bodyPr/>
          <a:lstStyle/>
          <a:p>
            <a:endParaRPr lang="en-US"/>
          </a:p>
        </p:txBody>
      </p:sp>
      <p:sp>
        <p:nvSpPr>
          <p:cNvPr id="3" name="Picture Placeholder 3">
            <a:extLst>
              <a:ext uri="{FF2B5EF4-FFF2-40B4-BE49-F238E27FC236}">
                <a16:creationId xmlns:a16="http://schemas.microsoft.com/office/drawing/2014/main" id="{D835EB0A-AA1B-AD4B-817E-3D397E42677E}"/>
              </a:ext>
            </a:extLst>
          </p:cNvPr>
          <p:cNvSpPr>
            <a:spLocks noGrp="1"/>
          </p:cNvSpPr>
          <p:nvPr>
            <p:ph type="pic" sz="quarter" idx="11"/>
          </p:nvPr>
        </p:nvSpPr>
        <p:spPr>
          <a:xfrm>
            <a:off x="12188825" y="0"/>
            <a:ext cx="6866272" cy="13716000"/>
          </a:xfrm>
          <a:prstGeom prst="rect">
            <a:avLst/>
          </a:prstGeom>
          <a:solidFill>
            <a:schemeClr val="bg1">
              <a:lumMod val="50000"/>
            </a:schemeClr>
          </a:solid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7946689" y="0"/>
            <a:ext cx="6430962" cy="13716000"/>
          </a:xfrm>
          <a:prstGeom prst="rect">
            <a:avLst/>
          </a:prstGeom>
          <a:solidFill>
            <a:schemeClr val="bg1">
              <a:lumMod val="50000"/>
            </a:schemeClr>
          </a:solidFill>
        </p:spPr>
        <p:txBody>
          <a:bodyPr/>
          <a:lstStyle/>
          <a:p>
            <a:endParaRPr lang="en-US"/>
          </a:p>
        </p:txBody>
      </p:sp>
      <p:sp>
        <p:nvSpPr>
          <p:cNvPr id="5" name="Picture Placeholder 3">
            <a:extLst>
              <a:ext uri="{FF2B5EF4-FFF2-40B4-BE49-F238E27FC236}">
                <a16:creationId xmlns:a16="http://schemas.microsoft.com/office/drawing/2014/main" id="{D64ED0DB-7736-4841-911E-DC4F95BEAE94}"/>
              </a:ext>
            </a:extLst>
          </p:cNvPr>
          <p:cNvSpPr>
            <a:spLocks noGrp="1"/>
          </p:cNvSpPr>
          <p:nvPr>
            <p:ph type="pic" sz="quarter" idx="11"/>
          </p:nvPr>
        </p:nvSpPr>
        <p:spPr>
          <a:xfrm>
            <a:off x="11515726" y="0"/>
            <a:ext cx="6430962" cy="685800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43980598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5068550" y="1803400"/>
            <a:ext cx="9309101" cy="10109200"/>
          </a:xfrm>
          <a:prstGeom prst="rect">
            <a:avLst/>
          </a:prstGeom>
          <a:solidFill>
            <a:schemeClr val="bg1">
              <a:lumMod val="65000"/>
            </a:schemeClr>
          </a:solidFill>
        </p:spPr>
        <p:txBody>
          <a:bodyPr/>
          <a:lstStyle/>
          <a:p>
            <a:endParaRPr lang="en-US"/>
          </a:p>
        </p:txBody>
      </p:sp>
      <p:sp>
        <p:nvSpPr>
          <p:cNvPr id="5" name="Picture Placeholder 3">
            <a:extLst>
              <a:ext uri="{FF2B5EF4-FFF2-40B4-BE49-F238E27FC236}">
                <a16:creationId xmlns:a16="http://schemas.microsoft.com/office/drawing/2014/main" id="{D64ED0DB-7736-4841-911E-DC4F95BEAE94}"/>
              </a:ext>
            </a:extLst>
          </p:cNvPr>
          <p:cNvSpPr>
            <a:spLocks noGrp="1"/>
          </p:cNvSpPr>
          <p:nvPr>
            <p:ph type="pic" sz="quarter" idx="11"/>
          </p:nvPr>
        </p:nvSpPr>
        <p:spPr>
          <a:xfrm>
            <a:off x="3548062" y="0"/>
            <a:ext cx="11520487" cy="1371600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100036578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188825" y="0"/>
            <a:ext cx="12188827" cy="13716000"/>
          </a:xfrm>
          <a:prstGeom prst="rect">
            <a:avLst/>
          </a:prstGeom>
          <a:solidFill>
            <a:schemeClr val="bg1">
              <a:lumMod val="65000"/>
            </a:schemeClr>
          </a:solidFill>
        </p:spPr>
        <p:txBody>
          <a:bodyPr/>
          <a:lstStyle/>
          <a:p>
            <a:endParaRPr lang="en-US"/>
          </a:p>
        </p:txBody>
      </p:sp>
      <p:sp>
        <p:nvSpPr>
          <p:cNvPr id="5" name="Picture Placeholder 3">
            <a:extLst>
              <a:ext uri="{FF2B5EF4-FFF2-40B4-BE49-F238E27FC236}">
                <a16:creationId xmlns:a16="http://schemas.microsoft.com/office/drawing/2014/main" id="{D64ED0DB-7736-4841-911E-DC4F95BEAE94}"/>
              </a:ext>
            </a:extLst>
          </p:cNvPr>
          <p:cNvSpPr>
            <a:spLocks noGrp="1"/>
          </p:cNvSpPr>
          <p:nvPr>
            <p:ph type="pic" sz="quarter" idx="11"/>
          </p:nvPr>
        </p:nvSpPr>
        <p:spPr>
          <a:xfrm>
            <a:off x="3548062" y="1803400"/>
            <a:ext cx="10082213" cy="1010920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58316918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64ED0DB-7736-4841-911E-DC4F95BEAE94}"/>
              </a:ext>
            </a:extLst>
          </p:cNvPr>
          <p:cNvSpPr>
            <a:spLocks noGrp="1"/>
          </p:cNvSpPr>
          <p:nvPr>
            <p:ph type="pic" sz="quarter" idx="11"/>
          </p:nvPr>
        </p:nvSpPr>
        <p:spPr>
          <a:xfrm>
            <a:off x="3548062" y="3609974"/>
            <a:ext cx="11520487" cy="10106025"/>
          </a:xfrm>
          <a:prstGeom prst="rect">
            <a:avLst/>
          </a:prstGeom>
          <a:solidFill>
            <a:schemeClr val="bg1">
              <a:lumMod val="50000"/>
            </a:schemeClr>
          </a:solidFill>
        </p:spPr>
        <p:txBody>
          <a:bodyPr/>
          <a:lstStyle/>
          <a:p>
            <a:endParaRPr lang="en-US"/>
          </a:p>
        </p:txBody>
      </p:sp>
      <p:sp>
        <p:nvSpPr>
          <p:cNvPr id="4" name="Picture Placeholder 3"/>
          <p:cNvSpPr>
            <a:spLocks noGrp="1"/>
          </p:cNvSpPr>
          <p:nvPr>
            <p:ph type="pic" sz="quarter" idx="10"/>
          </p:nvPr>
        </p:nvSpPr>
        <p:spPr>
          <a:xfrm>
            <a:off x="13683100" y="1803400"/>
            <a:ext cx="9309101" cy="10109200"/>
          </a:xfrm>
          <a:prstGeom prst="rect">
            <a:avLst/>
          </a:prstGeom>
          <a:solidFill>
            <a:schemeClr val="bg1">
              <a:lumMod val="65000"/>
            </a:schemeClr>
          </a:solidFill>
        </p:spPr>
        <p:txBody>
          <a:bodyPr/>
          <a:lstStyle/>
          <a:p>
            <a:endParaRPr lang="en-US"/>
          </a:p>
        </p:txBody>
      </p:sp>
    </p:spTree>
    <p:extLst>
      <p:ext uri="{BB962C8B-B14F-4D97-AF65-F5344CB8AC3E}">
        <p14:creationId xmlns:p14="http://schemas.microsoft.com/office/powerpoint/2010/main" val="391610024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5068550" y="1803400"/>
            <a:ext cx="7870825" cy="10109200"/>
          </a:xfrm>
          <a:prstGeom prst="rect">
            <a:avLst/>
          </a:prstGeom>
          <a:solidFill>
            <a:schemeClr val="bg1">
              <a:lumMod val="50000"/>
            </a:schemeClr>
          </a:solidFill>
        </p:spPr>
        <p:txBody>
          <a:bodyPr/>
          <a:lstStyle/>
          <a:p>
            <a:endParaRPr lang="en-US"/>
          </a:p>
        </p:txBody>
      </p:sp>
      <p:sp>
        <p:nvSpPr>
          <p:cNvPr id="5" name="Picture Placeholder 3">
            <a:extLst>
              <a:ext uri="{FF2B5EF4-FFF2-40B4-BE49-F238E27FC236}">
                <a16:creationId xmlns:a16="http://schemas.microsoft.com/office/drawing/2014/main" id="{D64ED0DB-7736-4841-911E-DC4F95BEAE94}"/>
              </a:ext>
            </a:extLst>
          </p:cNvPr>
          <p:cNvSpPr>
            <a:spLocks noGrp="1"/>
          </p:cNvSpPr>
          <p:nvPr>
            <p:ph type="pic" sz="quarter" idx="11"/>
          </p:nvPr>
        </p:nvSpPr>
        <p:spPr>
          <a:xfrm>
            <a:off x="3548062" y="0"/>
            <a:ext cx="10082213" cy="1371600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151457941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6508413" y="1803400"/>
            <a:ext cx="6430962" cy="11912600"/>
          </a:xfrm>
          <a:prstGeom prst="rect">
            <a:avLst/>
          </a:prstGeom>
          <a:solidFill>
            <a:schemeClr val="bg1">
              <a:lumMod val="50000"/>
            </a:schemeClr>
          </a:solidFill>
        </p:spPr>
        <p:txBody>
          <a:bodyPr/>
          <a:lstStyle/>
          <a:p>
            <a:endParaRPr lang="en-US"/>
          </a:p>
        </p:txBody>
      </p:sp>
      <p:sp>
        <p:nvSpPr>
          <p:cNvPr id="5" name="Picture Placeholder 3">
            <a:extLst>
              <a:ext uri="{FF2B5EF4-FFF2-40B4-BE49-F238E27FC236}">
                <a16:creationId xmlns:a16="http://schemas.microsoft.com/office/drawing/2014/main" id="{D64ED0DB-7736-4841-911E-DC4F95BEAE94}"/>
              </a:ext>
            </a:extLst>
          </p:cNvPr>
          <p:cNvSpPr>
            <a:spLocks noGrp="1"/>
          </p:cNvSpPr>
          <p:nvPr>
            <p:ph type="pic" sz="quarter" idx="11"/>
          </p:nvPr>
        </p:nvSpPr>
        <p:spPr>
          <a:xfrm>
            <a:off x="3548062" y="0"/>
            <a:ext cx="11520488" cy="12271375"/>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71562855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64ED0DB-7736-4841-911E-DC4F95BEAE94}"/>
              </a:ext>
            </a:extLst>
          </p:cNvPr>
          <p:cNvSpPr>
            <a:spLocks noGrp="1"/>
          </p:cNvSpPr>
          <p:nvPr>
            <p:ph type="pic" sz="quarter" idx="11"/>
          </p:nvPr>
        </p:nvSpPr>
        <p:spPr>
          <a:xfrm>
            <a:off x="3548062" y="0"/>
            <a:ext cx="8640763" cy="13716000"/>
          </a:xfrm>
          <a:prstGeom prst="rect">
            <a:avLst/>
          </a:prstGeom>
          <a:solidFill>
            <a:schemeClr val="bg1">
              <a:lumMod val="50000"/>
            </a:schemeClr>
          </a:solidFill>
        </p:spPr>
        <p:txBody>
          <a:bodyPr/>
          <a:lstStyle/>
          <a:p>
            <a:endParaRPr lang="en-US"/>
          </a:p>
        </p:txBody>
      </p:sp>
      <p:sp>
        <p:nvSpPr>
          <p:cNvPr id="6" name="Picture Placeholder 3">
            <a:extLst>
              <a:ext uri="{FF2B5EF4-FFF2-40B4-BE49-F238E27FC236}">
                <a16:creationId xmlns:a16="http://schemas.microsoft.com/office/drawing/2014/main" id="{E20CD019-4655-EA48-8256-323FD6D97236}"/>
              </a:ext>
            </a:extLst>
          </p:cNvPr>
          <p:cNvSpPr>
            <a:spLocks noGrp="1"/>
          </p:cNvSpPr>
          <p:nvPr>
            <p:ph type="pic" sz="quarter" idx="12"/>
          </p:nvPr>
        </p:nvSpPr>
        <p:spPr>
          <a:xfrm>
            <a:off x="17946688" y="720725"/>
            <a:ext cx="6430962" cy="12274550"/>
          </a:xfrm>
          <a:prstGeom prst="rect">
            <a:avLst/>
          </a:prstGeom>
          <a:solidFill>
            <a:schemeClr val="bg1">
              <a:lumMod val="65000"/>
            </a:schemeClr>
          </a:solidFill>
        </p:spPr>
        <p:txBody>
          <a:bodyPr/>
          <a:lstStyle/>
          <a:p>
            <a:endParaRPr lang="en-US"/>
          </a:p>
        </p:txBody>
      </p:sp>
      <p:sp>
        <p:nvSpPr>
          <p:cNvPr id="4" name="Picture Placeholder 3"/>
          <p:cNvSpPr>
            <a:spLocks noGrp="1"/>
          </p:cNvSpPr>
          <p:nvPr>
            <p:ph type="pic" sz="quarter" idx="10"/>
          </p:nvPr>
        </p:nvSpPr>
        <p:spPr>
          <a:xfrm>
            <a:off x="10803949" y="720725"/>
            <a:ext cx="6430962" cy="12274550"/>
          </a:xfrm>
          <a:prstGeom prst="rect">
            <a:avLst/>
          </a:prstGeom>
          <a:solidFill>
            <a:schemeClr val="bg1">
              <a:lumMod val="65000"/>
            </a:schemeClr>
          </a:solidFill>
        </p:spPr>
        <p:txBody>
          <a:bodyPr/>
          <a:lstStyle/>
          <a:p>
            <a:endParaRPr lang="en-US"/>
          </a:p>
        </p:txBody>
      </p:sp>
    </p:spTree>
    <p:extLst>
      <p:ext uri="{BB962C8B-B14F-4D97-AF65-F5344CB8AC3E}">
        <p14:creationId xmlns:p14="http://schemas.microsoft.com/office/powerpoint/2010/main" val="198913397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64ED0DB-7736-4841-911E-DC4F95BEAE94}"/>
              </a:ext>
            </a:extLst>
          </p:cNvPr>
          <p:cNvSpPr>
            <a:spLocks noGrp="1"/>
          </p:cNvSpPr>
          <p:nvPr>
            <p:ph type="pic" sz="quarter" idx="11"/>
          </p:nvPr>
        </p:nvSpPr>
        <p:spPr>
          <a:xfrm>
            <a:off x="3548062" y="720724"/>
            <a:ext cx="8640763" cy="12274551"/>
          </a:xfrm>
          <a:prstGeom prst="rect">
            <a:avLst/>
          </a:prstGeom>
          <a:solidFill>
            <a:schemeClr val="bg1">
              <a:lumMod val="50000"/>
            </a:schemeClr>
          </a:solidFill>
        </p:spPr>
        <p:txBody>
          <a:bodyPr/>
          <a:lstStyle/>
          <a:p>
            <a:endParaRPr lang="en-US"/>
          </a:p>
        </p:txBody>
      </p:sp>
      <p:sp>
        <p:nvSpPr>
          <p:cNvPr id="6" name="Picture Placeholder 3">
            <a:extLst>
              <a:ext uri="{FF2B5EF4-FFF2-40B4-BE49-F238E27FC236}">
                <a16:creationId xmlns:a16="http://schemas.microsoft.com/office/drawing/2014/main" id="{E20CD019-4655-EA48-8256-323FD6D97236}"/>
              </a:ext>
            </a:extLst>
          </p:cNvPr>
          <p:cNvSpPr>
            <a:spLocks noGrp="1"/>
          </p:cNvSpPr>
          <p:nvPr>
            <p:ph type="pic" sz="quarter" idx="12"/>
          </p:nvPr>
        </p:nvSpPr>
        <p:spPr>
          <a:xfrm>
            <a:off x="12884728" y="720725"/>
            <a:ext cx="10822998" cy="6137275"/>
          </a:xfrm>
          <a:prstGeom prst="rect">
            <a:avLst/>
          </a:prstGeom>
          <a:solidFill>
            <a:schemeClr val="bg1">
              <a:lumMod val="65000"/>
            </a:schemeClr>
          </a:solidFill>
        </p:spPr>
        <p:txBody>
          <a:bodyPr/>
          <a:lstStyle/>
          <a:p>
            <a:endParaRPr lang="en-US"/>
          </a:p>
        </p:txBody>
      </p:sp>
      <p:sp>
        <p:nvSpPr>
          <p:cNvPr id="4" name="Picture Placeholder 3"/>
          <p:cNvSpPr>
            <a:spLocks noGrp="1"/>
          </p:cNvSpPr>
          <p:nvPr>
            <p:ph type="pic" sz="quarter" idx="10"/>
          </p:nvPr>
        </p:nvSpPr>
        <p:spPr>
          <a:xfrm>
            <a:off x="12884728" y="7543800"/>
            <a:ext cx="10822998" cy="5451475"/>
          </a:xfrm>
          <a:prstGeom prst="rect">
            <a:avLst/>
          </a:prstGeom>
          <a:solidFill>
            <a:schemeClr val="bg1">
              <a:lumMod val="65000"/>
            </a:schemeClr>
          </a:solidFill>
        </p:spPr>
        <p:txBody>
          <a:bodyPr/>
          <a:lstStyle/>
          <a:p>
            <a:endParaRPr lang="en-US"/>
          </a:p>
        </p:txBody>
      </p:sp>
    </p:spTree>
    <p:extLst>
      <p:ext uri="{BB962C8B-B14F-4D97-AF65-F5344CB8AC3E}">
        <p14:creationId xmlns:p14="http://schemas.microsoft.com/office/powerpoint/2010/main" val="338427890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362C070-6A38-3143-B48F-857E25A32EDF}"/>
              </a:ext>
            </a:extLst>
          </p:cNvPr>
          <p:cNvSpPr>
            <a:spLocks noGrp="1"/>
          </p:cNvSpPr>
          <p:nvPr>
            <p:ph type="pic" sz="quarter" idx="10"/>
          </p:nvPr>
        </p:nvSpPr>
        <p:spPr>
          <a:xfrm>
            <a:off x="10747373" y="1444624"/>
            <a:ext cx="11518902" cy="10826751"/>
          </a:xfrm>
          <a:custGeom>
            <a:avLst/>
            <a:gdLst>
              <a:gd name="connsiteX0" fmla="*/ 0 w 11518902"/>
              <a:gd name="connsiteY0" fmla="*/ 0 h 10826751"/>
              <a:gd name="connsiteX1" fmla="*/ 1441452 w 11518902"/>
              <a:gd name="connsiteY1" fmla="*/ 0 h 10826751"/>
              <a:gd name="connsiteX2" fmla="*/ 2882901 w 11518902"/>
              <a:gd name="connsiteY2" fmla="*/ 0 h 10826751"/>
              <a:gd name="connsiteX3" fmla="*/ 11518902 w 11518902"/>
              <a:gd name="connsiteY3" fmla="*/ 0 h 10826751"/>
              <a:gd name="connsiteX4" fmla="*/ 11518902 w 11518902"/>
              <a:gd name="connsiteY4" fmla="*/ 10826751 h 10826751"/>
              <a:gd name="connsiteX5" fmla="*/ 1441452 w 11518902"/>
              <a:gd name="connsiteY5" fmla="*/ 10826751 h 10826751"/>
              <a:gd name="connsiteX6" fmla="*/ 1441452 w 11518902"/>
              <a:gd name="connsiteY6" fmla="*/ 3609975 h 10826751"/>
              <a:gd name="connsiteX7" fmla="*/ 0 w 11518902"/>
              <a:gd name="connsiteY7" fmla="*/ 3609975 h 1082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8902" h="10826751">
                <a:moveTo>
                  <a:pt x="0" y="0"/>
                </a:moveTo>
                <a:lnTo>
                  <a:pt x="1441452" y="0"/>
                </a:lnTo>
                <a:lnTo>
                  <a:pt x="2882901" y="0"/>
                </a:lnTo>
                <a:lnTo>
                  <a:pt x="11518902" y="0"/>
                </a:lnTo>
                <a:lnTo>
                  <a:pt x="11518902" y="10826751"/>
                </a:lnTo>
                <a:lnTo>
                  <a:pt x="1441452" y="10826751"/>
                </a:lnTo>
                <a:lnTo>
                  <a:pt x="1441452" y="3609975"/>
                </a:lnTo>
                <a:lnTo>
                  <a:pt x="0" y="3609975"/>
                </a:lnTo>
                <a:close/>
              </a:path>
            </a:pathLst>
          </a:custGeom>
          <a:solidFill>
            <a:schemeClr val="bg1">
              <a:lumMod val="50000"/>
            </a:schemeClr>
          </a:solidFill>
        </p:spPr>
        <p:txBody>
          <a:bodyPr wrap="square">
            <a:no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64ED0DB-7736-4841-911E-DC4F95BEAE94}"/>
              </a:ext>
            </a:extLst>
          </p:cNvPr>
          <p:cNvSpPr>
            <a:spLocks noGrp="1"/>
          </p:cNvSpPr>
          <p:nvPr>
            <p:ph type="pic" sz="quarter" idx="11"/>
          </p:nvPr>
        </p:nvSpPr>
        <p:spPr>
          <a:xfrm>
            <a:off x="3548062" y="720725"/>
            <a:ext cx="8640763" cy="6137274"/>
          </a:xfrm>
          <a:prstGeom prst="rect">
            <a:avLst/>
          </a:prstGeom>
          <a:solidFill>
            <a:schemeClr val="bg1">
              <a:lumMod val="50000"/>
            </a:schemeClr>
          </a:solidFill>
        </p:spPr>
        <p:txBody>
          <a:bodyPr/>
          <a:lstStyle/>
          <a:p>
            <a:endParaRPr lang="en-US"/>
          </a:p>
        </p:txBody>
      </p:sp>
      <p:sp>
        <p:nvSpPr>
          <p:cNvPr id="6" name="Picture Placeholder 3">
            <a:extLst>
              <a:ext uri="{FF2B5EF4-FFF2-40B4-BE49-F238E27FC236}">
                <a16:creationId xmlns:a16="http://schemas.microsoft.com/office/drawing/2014/main" id="{E20CD019-4655-EA48-8256-323FD6D97236}"/>
              </a:ext>
            </a:extLst>
          </p:cNvPr>
          <p:cNvSpPr>
            <a:spLocks noGrp="1"/>
          </p:cNvSpPr>
          <p:nvPr>
            <p:ph type="pic" sz="quarter" idx="12"/>
          </p:nvPr>
        </p:nvSpPr>
        <p:spPr>
          <a:xfrm>
            <a:off x="12538364" y="720725"/>
            <a:ext cx="11457708" cy="12614275"/>
          </a:xfrm>
          <a:prstGeom prst="rect">
            <a:avLst/>
          </a:prstGeom>
          <a:solidFill>
            <a:schemeClr val="bg1">
              <a:lumMod val="65000"/>
            </a:schemeClr>
          </a:solidFill>
        </p:spPr>
        <p:txBody>
          <a:bodyPr/>
          <a:lstStyle/>
          <a:p>
            <a:endParaRPr lang="en-US"/>
          </a:p>
        </p:txBody>
      </p:sp>
      <p:sp>
        <p:nvSpPr>
          <p:cNvPr id="7" name="Picture Placeholder 3">
            <a:extLst>
              <a:ext uri="{FF2B5EF4-FFF2-40B4-BE49-F238E27FC236}">
                <a16:creationId xmlns:a16="http://schemas.microsoft.com/office/drawing/2014/main" id="{68B49B3D-CD3C-5F4B-A9BF-53322C68FD28}"/>
              </a:ext>
            </a:extLst>
          </p:cNvPr>
          <p:cNvSpPr>
            <a:spLocks noGrp="1"/>
          </p:cNvSpPr>
          <p:nvPr>
            <p:ph type="pic" sz="quarter" idx="13"/>
          </p:nvPr>
        </p:nvSpPr>
        <p:spPr>
          <a:xfrm>
            <a:off x="3548856" y="7197726"/>
            <a:ext cx="8640763" cy="6137274"/>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360698746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E20CD019-4655-EA48-8256-323FD6D97236}"/>
              </a:ext>
            </a:extLst>
          </p:cNvPr>
          <p:cNvSpPr>
            <a:spLocks noGrp="1"/>
          </p:cNvSpPr>
          <p:nvPr>
            <p:ph type="pic" sz="quarter" idx="12"/>
          </p:nvPr>
        </p:nvSpPr>
        <p:spPr>
          <a:xfrm>
            <a:off x="3548065" y="720724"/>
            <a:ext cx="4838319" cy="12274551"/>
          </a:xfrm>
          <a:prstGeom prst="rect">
            <a:avLst/>
          </a:prstGeom>
          <a:solidFill>
            <a:schemeClr val="bg1">
              <a:lumMod val="65000"/>
            </a:schemeClr>
          </a:solidFill>
        </p:spPr>
        <p:txBody>
          <a:bodyPr/>
          <a:lstStyle/>
          <a:p>
            <a:endParaRPr lang="en-US"/>
          </a:p>
        </p:txBody>
      </p:sp>
      <p:sp>
        <p:nvSpPr>
          <p:cNvPr id="8" name="Picture Placeholder 3">
            <a:extLst>
              <a:ext uri="{FF2B5EF4-FFF2-40B4-BE49-F238E27FC236}">
                <a16:creationId xmlns:a16="http://schemas.microsoft.com/office/drawing/2014/main" id="{4B18CA5D-B522-B94B-8A1A-0520F2777935}"/>
              </a:ext>
            </a:extLst>
          </p:cNvPr>
          <p:cNvSpPr>
            <a:spLocks noGrp="1"/>
          </p:cNvSpPr>
          <p:nvPr>
            <p:ph type="pic" sz="quarter" idx="13"/>
          </p:nvPr>
        </p:nvSpPr>
        <p:spPr>
          <a:xfrm>
            <a:off x="18869406" y="720724"/>
            <a:ext cx="4838319" cy="12274551"/>
          </a:xfrm>
          <a:prstGeom prst="rect">
            <a:avLst/>
          </a:prstGeom>
          <a:solidFill>
            <a:schemeClr val="bg1">
              <a:lumMod val="65000"/>
            </a:schemeClr>
          </a:solidFill>
        </p:spPr>
        <p:txBody>
          <a:bodyPr/>
          <a:lstStyle/>
          <a:p>
            <a:endParaRPr lang="en-US"/>
          </a:p>
        </p:txBody>
      </p:sp>
      <p:sp>
        <p:nvSpPr>
          <p:cNvPr id="9" name="Picture Placeholder 3">
            <a:extLst>
              <a:ext uri="{FF2B5EF4-FFF2-40B4-BE49-F238E27FC236}">
                <a16:creationId xmlns:a16="http://schemas.microsoft.com/office/drawing/2014/main" id="{C069FE45-807E-8947-ADED-8183D5A009F5}"/>
              </a:ext>
            </a:extLst>
          </p:cNvPr>
          <p:cNvSpPr>
            <a:spLocks noGrp="1"/>
          </p:cNvSpPr>
          <p:nvPr>
            <p:ph type="pic" sz="quarter" idx="14"/>
          </p:nvPr>
        </p:nvSpPr>
        <p:spPr>
          <a:xfrm>
            <a:off x="8655180" y="720725"/>
            <a:ext cx="4838319" cy="12274551"/>
          </a:xfrm>
          <a:prstGeom prst="rect">
            <a:avLst/>
          </a:prstGeom>
          <a:solidFill>
            <a:schemeClr val="bg1">
              <a:lumMod val="65000"/>
            </a:schemeClr>
          </a:solidFill>
        </p:spPr>
        <p:txBody>
          <a:bodyPr/>
          <a:lstStyle/>
          <a:p>
            <a:endParaRPr lang="en-US" dirty="0"/>
          </a:p>
        </p:txBody>
      </p:sp>
      <p:sp>
        <p:nvSpPr>
          <p:cNvPr id="10" name="Picture Placeholder 3">
            <a:extLst>
              <a:ext uri="{FF2B5EF4-FFF2-40B4-BE49-F238E27FC236}">
                <a16:creationId xmlns:a16="http://schemas.microsoft.com/office/drawing/2014/main" id="{BE95580F-4664-DC41-9581-245C21FD3CDF}"/>
              </a:ext>
            </a:extLst>
          </p:cNvPr>
          <p:cNvSpPr>
            <a:spLocks noGrp="1"/>
          </p:cNvSpPr>
          <p:nvPr>
            <p:ph type="pic" sz="quarter" idx="15"/>
          </p:nvPr>
        </p:nvSpPr>
        <p:spPr>
          <a:xfrm>
            <a:off x="13762293" y="720723"/>
            <a:ext cx="4838319" cy="12274551"/>
          </a:xfrm>
          <a:prstGeom prst="rect">
            <a:avLst/>
          </a:prstGeom>
          <a:solidFill>
            <a:schemeClr val="bg1">
              <a:lumMod val="65000"/>
            </a:schemeClr>
          </a:solidFill>
        </p:spPr>
        <p:txBody>
          <a:bodyPr/>
          <a:lstStyle/>
          <a:p>
            <a:endParaRPr lang="en-US"/>
          </a:p>
        </p:txBody>
      </p:sp>
    </p:spTree>
    <p:extLst>
      <p:ext uri="{BB962C8B-B14F-4D97-AF65-F5344CB8AC3E}">
        <p14:creationId xmlns:p14="http://schemas.microsoft.com/office/powerpoint/2010/main" val="319942220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0829588" y="1803400"/>
            <a:ext cx="3548062" cy="10109200"/>
          </a:xfrm>
          <a:prstGeom prst="rect">
            <a:avLst/>
          </a:prstGeom>
          <a:solidFill>
            <a:schemeClr val="bg1">
              <a:lumMod val="50000"/>
            </a:schemeClr>
          </a:solidFill>
        </p:spPr>
        <p:txBody>
          <a:bodyPr/>
          <a:lstStyle/>
          <a:p>
            <a:endParaRPr lang="en-US"/>
          </a:p>
        </p:txBody>
      </p:sp>
      <p:sp>
        <p:nvSpPr>
          <p:cNvPr id="5" name="Picture Placeholder 3">
            <a:extLst>
              <a:ext uri="{FF2B5EF4-FFF2-40B4-BE49-F238E27FC236}">
                <a16:creationId xmlns:a16="http://schemas.microsoft.com/office/drawing/2014/main" id="{D64ED0DB-7736-4841-911E-DC4F95BEAE94}"/>
              </a:ext>
            </a:extLst>
          </p:cNvPr>
          <p:cNvSpPr>
            <a:spLocks noGrp="1"/>
          </p:cNvSpPr>
          <p:nvPr>
            <p:ph type="pic" sz="quarter" idx="11"/>
          </p:nvPr>
        </p:nvSpPr>
        <p:spPr>
          <a:xfrm>
            <a:off x="15397593" y="1803400"/>
            <a:ext cx="5098189" cy="10109200"/>
          </a:xfrm>
          <a:prstGeom prst="rect">
            <a:avLst/>
          </a:prstGeom>
          <a:solidFill>
            <a:schemeClr val="bg1">
              <a:lumMod val="50000"/>
            </a:schemeClr>
          </a:solidFill>
        </p:spPr>
        <p:txBody>
          <a:bodyPr/>
          <a:lstStyle/>
          <a:p>
            <a:endParaRPr lang="en-US"/>
          </a:p>
        </p:txBody>
      </p:sp>
      <p:sp>
        <p:nvSpPr>
          <p:cNvPr id="6" name="Picture Placeholder 3">
            <a:extLst>
              <a:ext uri="{FF2B5EF4-FFF2-40B4-BE49-F238E27FC236}">
                <a16:creationId xmlns:a16="http://schemas.microsoft.com/office/drawing/2014/main" id="{F581C387-98A4-CC45-8F22-2B24A0F87BBD}"/>
              </a:ext>
            </a:extLst>
          </p:cNvPr>
          <p:cNvSpPr>
            <a:spLocks noGrp="1"/>
          </p:cNvSpPr>
          <p:nvPr>
            <p:ph type="pic" sz="quarter" idx="12"/>
          </p:nvPr>
        </p:nvSpPr>
        <p:spPr>
          <a:xfrm>
            <a:off x="9965598" y="1803400"/>
            <a:ext cx="5098189" cy="1010920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266525383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4372226" y="0"/>
            <a:ext cx="6430962" cy="4526280"/>
          </a:xfrm>
          <a:prstGeom prst="rect">
            <a:avLst/>
          </a:prstGeom>
          <a:solidFill>
            <a:schemeClr val="bg1">
              <a:lumMod val="50000"/>
            </a:schemeClr>
          </a:solidFill>
        </p:spPr>
        <p:txBody>
          <a:bodyPr/>
          <a:lstStyle/>
          <a:p>
            <a:endParaRPr lang="en-US"/>
          </a:p>
        </p:txBody>
      </p:sp>
      <p:sp>
        <p:nvSpPr>
          <p:cNvPr id="7" name="Picture Placeholder 3">
            <a:extLst>
              <a:ext uri="{FF2B5EF4-FFF2-40B4-BE49-F238E27FC236}">
                <a16:creationId xmlns:a16="http://schemas.microsoft.com/office/drawing/2014/main" id="{17710D4C-5CF8-5B40-BAF7-4638428AAB8E}"/>
              </a:ext>
            </a:extLst>
          </p:cNvPr>
          <p:cNvSpPr>
            <a:spLocks noGrp="1"/>
          </p:cNvSpPr>
          <p:nvPr>
            <p:ph type="pic" sz="quarter" idx="11"/>
          </p:nvPr>
        </p:nvSpPr>
        <p:spPr>
          <a:xfrm>
            <a:off x="11488599" y="4526280"/>
            <a:ext cx="6430962" cy="4526280"/>
          </a:xfrm>
          <a:prstGeom prst="rect">
            <a:avLst/>
          </a:prstGeom>
          <a:solidFill>
            <a:schemeClr val="bg1">
              <a:lumMod val="50000"/>
            </a:schemeClr>
          </a:solidFill>
        </p:spPr>
        <p:txBody>
          <a:bodyPr/>
          <a:lstStyle/>
          <a:p>
            <a:endParaRPr lang="en-US"/>
          </a:p>
        </p:txBody>
      </p:sp>
      <p:sp>
        <p:nvSpPr>
          <p:cNvPr id="8" name="Picture Placeholder 3">
            <a:extLst>
              <a:ext uri="{FF2B5EF4-FFF2-40B4-BE49-F238E27FC236}">
                <a16:creationId xmlns:a16="http://schemas.microsoft.com/office/drawing/2014/main" id="{F4706D2E-1730-BE4F-BC83-9CC2608AD3B0}"/>
              </a:ext>
            </a:extLst>
          </p:cNvPr>
          <p:cNvSpPr>
            <a:spLocks noGrp="1"/>
          </p:cNvSpPr>
          <p:nvPr>
            <p:ph type="pic" sz="quarter" idx="12"/>
          </p:nvPr>
        </p:nvSpPr>
        <p:spPr>
          <a:xfrm>
            <a:off x="14372226" y="9023350"/>
            <a:ext cx="6430962" cy="469265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136448005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7946688" y="0"/>
            <a:ext cx="6430962" cy="4526280"/>
          </a:xfrm>
          <a:prstGeom prst="rect">
            <a:avLst/>
          </a:prstGeom>
          <a:solidFill>
            <a:schemeClr val="bg1">
              <a:lumMod val="50000"/>
            </a:schemeClr>
          </a:solidFill>
        </p:spPr>
        <p:txBody>
          <a:bodyPr/>
          <a:lstStyle/>
          <a:p>
            <a:endParaRPr lang="en-US"/>
          </a:p>
        </p:txBody>
      </p:sp>
      <p:sp>
        <p:nvSpPr>
          <p:cNvPr id="7" name="Picture Placeholder 3">
            <a:extLst>
              <a:ext uri="{FF2B5EF4-FFF2-40B4-BE49-F238E27FC236}">
                <a16:creationId xmlns:a16="http://schemas.microsoft.com/office/drawing/2014/main" id="{17710D4C-5CF8-5B40-BAF7-4638428AAB8E}"/>
              </a:ext>
            </a:extLst>
          </p:cNvPr>
          <p:cNvSpPr>
            <a:spLocks noGrp="1"/>
          </p:cNvSpPr>
          <p:nvPr>
            <p:ph type="pic" sz="quarter" idx="11"/>
          </p:nvPr>
        </p:nvSpPr>
        <p:spPr>
          <a:xfrm>
            <a:off x="12957176" y="4526280"/>
            <a:ext cx="6430962" cy="4526280"/>
          </a:xfrm>
          <a:prstGeom prst="rect">
            <a:avLst/>
          </a:prstGeom>
          <a:solidFill>
            <a:schemeClr val="bg1">
              <a:lumMod val="50000"/>
            </a:schemeClr>
          </a:solidFill>
        </p:spPr>
        <p:txBody>
          <a:bodyPr/>
          <a:lstStyle/>
          <a:p>
            <a:endParaRPr lang="en-US"/>
          </a:p>
        </p:txBody>
      </p:sp>
      <p:sp>
        <p:nvSpPr>
          <p:cNvPr id="8" name="Picture Placeholder 3">
            <a:extLst>
              <a:ext uri="{FF2B5EF4-FFF2-40B4-BE49-F238E27FC236}">
                <a16:creationId xmlns:a16="http://schemas.microsoft.com/office/drawing/2014/main" id="{F4706D2E-1730-BE4F-BC83-9CC2608AD3B0}"/>
              </a:ext>
            </a:extLst>
          </p:cNvPr>
          <p:cNvSpPr>
            <a:spLocks noGrp="1"/>
          </p:cNvSpPr>
          <p:nvPr>
            <p:ph type="pic" sz="quarter" idx="12"/>
          </p:nvPr>
        </p:nvSpPr>
        <p:spPr>
          <a:xfrm>
            <a:off x="7869238" y="9019020"/>
            <a:ext cx="6430962" cy="469265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182420216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903636" y="0"/>
            <a:ext cx="6430962" cy="4526280"/>
          </a:xfrm>
          <a:prstGeom prst="rect">
            <a:avLst/>
          </a:prstGeom>
          <a:solidFill>
            <a:schemeClr val="bg1">
              <a:lumMod val="50000"/>
            </a:schemeClr>
          </a:solidFill>
        </p:spPr>
        <p:txBody>
          <a:bodyPr/>
          <a:lstStyle/>
          <a:p>
            <a:endParaRPr lang="en-US"/>
          </a:p>
        </p:txBody>
      </p:sp>
      <p:sp>
        <p:nvSpPr>
          <p:cNvPr id="7" name="Picture Placeholder 3">
            <a:extLst>
              <a:ext uri="{FF2B5EF4-FFF2-40B4-BE49-F238E27FC236}">
                <a16:creationId xmlns:a16="http://schemas.microsoft.com/office/drawing/2014/main" id="{17710D4C-5CF8-5B40-BAF7-4638428AAB8E}"/>
              </a:ext>
            </a:extLst>
          </p:cNvPr>
          <p:cNvSpPr>
            <a:spLocks noGrp="1"/>
          </p:cNvSpPr>
          <p:nvPr>
            <p:ph type="pic" sz="quarter" idx="11"/>
          </p:nvPr>
        </p:nvSpPr>
        <p:spPr>
          <a:xfrm>
            <a:off x="7914124" y="4526280"/>
            <a:ext cx="6430962" cy="4526280"/>
          </a:xfrm>
          <a:prstGeom prst="rect">
            <a:avLst/>
          </a:prstGeom>
          <a:solidFill>
            <a:schemeClr val="bg1">
              <a:lumMod val="50000"/>
            </a:schemeClr>
          </a:solidFill>
        </p:spPr>
        <p:txBody>
          <a:bodyPr/>
          <a:lstStyle/>
          <a:p>
            <a:endParaRPr lang="en-US"/>
          </a:p>
        </p:txBody>
      </p:sp>
      <p:sp>
        <p:nvSpPr>
          <p:cNvPr id="8" name="Picture Placeholder 3">
            <a:extLst>
              <a:ext uri="{FF2B5EF4-FFF2-40B4-BE49-F238E27FC236}">
                <a16:creationId xmlns:a16="http://schemas.microsoft.com/office/drawing/2014/main" id="{F4706D2E-1730-BE4F-BC83-9CC2608AD3B0}"/>
              </a:ext>
            </a:extLst>
          </p:cNvPr>
          <p:cNvSpPr>
            <a:spLocks noGrp="1"/>
          </p:cNvSpPr>
          <p:nvPr>
            <p:ph type="pic" sz="quarter" idx="12"/>
          </p:nvPr>
        </p:nvSpPr>
        <p:spPr>
          <a:xfrm>
            <a:off x="2826186" y="9019020"/>
            <a:ext cx="6430962" cy="469265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255121148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141370-DEC2-704B-B8E4-A1338C029206}"/>
              </a:ext>
            </a:extLst>
          </p:cNvPr>
          <p:cNvSpPr/>
          <p:nvPr userDrawn="1"/>
        </p:nvSpPr>
        <p:spPr bwMode="auto">
          <a:xfrm flipV="1">
            <a:off x="0" y="1803400"/>
            <a:ext cx="24377649" cy="11912600"/>
          </a:xfrm>
          <a:prstGeom prst="rect">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36" name="Picture Placeholder 35">
            <a:extLst>
              <a:ext uri="{FF2B5EF4-FFF2-40B4-BE49-F238E27FC236}">
                <a16:creationId xmlns:a16="http://schemas.microsoft.com/office/drawing/2014/main" id="{C0A3FE19-F694-B74F-B5CB-7DE82379286F}"/>
              </a:ext>
            </a:extLst>
          </p:cNvPr>
          <p:cNvSpPr>
            <a:spLocks noGrp="1"/>
          </p:cNvSpPr>
          <p:nvPr>
            <p:ph type="pic" sz="quarter" idx="11"/>
          </p:nvPr>
        </p:nvSpPr>
        <p:spPr>
          <a:xfrm>
            <a:off x="3974703" y="5054600"/>
            <a:ext cx="5863970" cy="12704011"/>
          </a:xfrm>
          <a:custGeom>
            <a:avLst/>
            <a:gdLst>
              <a:gd name="connsiteX0" fmla="*/ 789411 w 6663269"/>
              <a:gd name="connsiteY0" fmla="*/ 0 h 14435655"/>
              <a:gd name="connsiteX1" fmla="*/ 981125 w 6663269"/>
              <a:gd name="connsiteY1" fmla="*/ 0 h 14435655"/>
              <a:gd name="connsiteX2" fmla="*/ 1365358 w 6663269"/>
              <a:gd name="connsiteY2" fmla="*/ 0 h 14435655"/>
              <a:gd name="connsiteX3" fmla="*/ 1408051 w 6663269"/>
              <a:gd name="connsiteY3" fmla="*/ 7250 h 14435655"/>
              <a:gd name="connsiteX4" fmla="*/ 1437049 w 6663269"/>
              <a:gd name="connsiteY4" fmla="*/ 20945 h 14435655"/>
              <a:gd name="connsiteX5" fmla="*/ 1450743 w 6663269"/>
              <a:gd name="connsiteY5" fmla="*/ 49945 h 14435655"/>
              <a:gd name="connsiteX6" fmla="*/ 1465243 w 6663269"/>
              <a:gd name="connsiteY6" fmla="*/ 92640 h 14435655"/>
              <a:gd name="connsiteX7" fmla="*/ 1465243 w 6663269"/>
              <a:gd name="connsiteY7" fmla="*/ 156279 h 14435655"/>
              <a:gd name="connsiteX8" fmla="*/ 1472492 w 6663269"/>
              <a:gd name="connsiteY8" fmla="*/ 220724 h 14435655"/>
              <a:gd name="connsiteX9" fmla="*/ 1493436 w 6663269"/>
              <a:gd name="connsiteY9" fmla="*/ 277113 h 14435655"/>
              <a:gd name="connsiteX10" fmla="*/ 1521629 w 6663269"/>
              <a:gd name="connsiteY10" fmla="*/ 334308 h 14435655"/>
              <a:gd name="connsiteX11" fmla="*/ 1550628 w 6663269"/>
              <a:gd name="connsiteY11" fmla="*/ 383447 h 14435655"/>
              <a:gd name="connsiteX12" fmla="*/ 1593321 w 6663269"/>
              <a:gd name="connsiteY12" fmla="*/ 426142 h 14435655"/>
              <a:gd name="connsiteX13" fmla="*/ 1643263 w 6663269"/>
              <a:gd name="connsiteY13" fmla="*/ 462392 h 14435655"/>
              <a:gd name="connsiteX14" fmla="*/ 1692399 w 6663269"/>
              <a:gd name="connsiteY14" fmla="*/ 490587 h 14435655"/>
              <a:gd name="connsiteX15" fmla="*/ 1749591 w 6663269"/>
              <a:gd name="connsiteY15" fmla="*/ 511531 h 14435655"/>
              <a:gd name="connsiteX16" fmla="*/ 1813228 w 6663269"/>
              <a:gd name="connsiteY16" fmla="*/ 526032 h 14435655"/>
              <a:gd name="connsiteX17" fmla="*/ 1920362 w 6663269"/>
              <a:gd name="connsiteY17" fmla="*/ 533282 h 14435655"/>
              <a:gd name="connsiteX18" fmla="*/ 4742907 w 6663269"/>
              <a:gd name="connsiteY18" fmla="*/ 526032 h 14435655"/>
              <a:gd name="connsiteX19" fmla="*/ 4821043 w 6663269"/>
              <a:gd name="connsiteY19" fmla="*/ 526032 h 14435655"/>
              <a:gd name="connsiteX20" fmla="*/ 4899179 w 6663269"/>
              <a:gd name="connsiteY20" fmla="*/ 511531 h 14435655"/>
              <a:gd name="connsiteX21" fmla="*/ 4963621 w 6663269"/>
              <a:gd name="connsiteY21" fmla="*/ 497837 h 14435655"/>
              <a:gd name="connsiteX22" fmla="*/ 5013563 w 6663269"/>
              <a:gd name="connsiteY22" fmla="*/ 468837 h 14435655"/>
              <a:gd name="connsiteX23" fmla="*/ 5062699 w 6663269"/>
              <a:gd name="connsiteY23" fmla="*/ 433392 h 14435655"/>
              <a:gd name="connsiteX24" fmla="*/ 5105393 w 6663269"/>
              <a:gd name="connsiteY24" fmla="*/ 390697 h 14435655"/>
              <a:gd name="connsiteX25" fmla="*/ 5141641 w 6663269"/>
              <a:gd name="connsiteY25" fmla="*/ 341558 h 14435655"/>
              <a:gd name="connsiteX26" fmla="*/ 5162585 w 6663269"/>
              <a:gd name="connsiteY26" fmla="*/ 291613 h 14435655"/>
              <a:gd name="connsiteX27" fmla="*/ 5184333 w 6663269"/>
              <a:gd name="connsiteY27" fmla="*/ 234418 h 14435655"/>
              <a:gd name="connsiteX28" fmla="*/ 5198027 w 6663269"/>
              <a:gd name="connsiteY28" fmla="*/ 170779 h 14435655"/>
              <a:gd name="connsiteX29" fmla="*/ 5205277 w 6663269"/>
              <a:gd name="connsiteY29" fmla="*/ 85390 h 14435655"/>
              <a:gd name="connsiteX30" fmla="*/ 5212525 w 6663269"/>
              <a:gd name="connsiteY30" fmla="*/ 49945 h 14435655"/>
              <a:gd name="connsiteX31" fmla="*/ 5226221 w 6663269"/>
              <a:gd name="connsiteY31" fmla="*/ 20945 h 14435655"/>
              <a:gd name="connsiteX32" fmla="*/ 5255219 w 6663269"/>
              <a:gd name="connsiteY32" fmla="*/ 7250 h 14435655"/>
              <a:gd name="connsiteX33" fmla="*/ 5297911 w 6663269"/>
              <a:gd name="connsiteY33" fmla="*/ 0 h 14435655"/>
              <a:gd name="connsiteX34" fmla="*/ 5674895 w 6663269"/>
              <a:gd name="connsiteY34" fmla="*/ 0 h 14435655"/>
              <a:gd name="connsiteX35" fmla="*/ 5859359 w 6663269"/>
              <a:gd name="connsiteY35" fmla="*/ 0 h 14435655"/>
              <a:gd name="connsiteX36" fmla="*/ 6044629 w 6663269"/>
              <a:gd name="connsiteY36" fmla="*/ 14500 h 14435655"/>
              <a:gd name="connsiteX37" fmla="*/ 6108265 w 6663269"/>
              <a:gd name="connsiteY37" fmla="*/ 20945 h 14435655"/>
              <a:gd name="connsiteX38" fmla="*/ 6172707 w 6663269"/>
              <a:gd name="connsiteY38" fmla="*/ 35445 h 14435655"/>
              <a:gd name="connsiteX39" fmla="*/ 6229093 w 6663269"/>
              <a:gd name="connsiteY39" fmla="*/ 49945 h 14435655"/>
              <a:gd name="connsiteX40" fmla="*/ 6286285 w 6663269"/>
              <a:gd name="connsiteY40" fmla="*/ 70890 h 14435655"/>
              <a:gd name="connsiteX41" fmla="*/ 6343477 w 6663269"/>
              <a:gd name="connsiteY41" fmla="*/ 99890 h 14435655"/>
              <a:gd name="connsiteX42" fmla="*/ 6386171 w 6663269"/>
              <a:gd name="connsiteY42" fmla="*/ 128084 h 14435655"/>
              <a:gd name="connsiteX43" fmla="*/ 6435307 w 6663269"/>
              <a:gd name="connsiteY43" fmla="*/ 163529 h 14435655"/>
              <a:gd name="connsiteX44" fmla="*/ 6471555 w 6663269"/>
              <a:gd name="connsiteY44" fmla="*/ 206224 h 14435655"/>
              <a:gd name="connsiteX45" fmla="*/ 6514249 w 6663269"/>
              <a:gd name="connsiteY45" fmla="*/ 248919 h 14435655"/>
              <a:gd name="connsiteX46" fmla="*/ 6542441 w 6663269"/>
              <a:gd name="connsiteY46" fmla="*/ 291613 h 14435655"/>
              <a:gd name="connsiteX47" fmla="*/ 6570635 w 6663269"/>
              <a:gd name="connsiteY47" fmla="*/ 341558 h 14435655"/>
              <a:gd name="connsiteX48" fmla="*/ 6599633 w 6663269"/>
              <a:gd name="connsiteY48" fmla="*/ 397947 h 14435655"/>
              <a:gd name="connsiteX49" fmla="*/ 6620577 w 6663269"/>
              <a:gd name="connsiteY49" fmla="*/ 455142 h 14435655"/>
              <a:gd name="connsiteX50" fmla="*/ 6635077 w 6663269"/>
              <a:gd name="connsiteY50" fmla="*/ 511531 h 14435655"/>
              <a:gd name="connsiteX51" fmla="*/ 6648769 w 6663269"/>
              <a:gd name="connsiteY51" fmla="*/ 575976 h 14435655"/>
              <a:gd name="connsiteX52" fmla="*/ 6656021 w 6663269"/>
              <a:gd name="connsiteY52" fmla="*/ 639616 h 14435655"/>
              <a:gd name="connsiteX53" fmla="*/ 6663269 w 6663269"/>
              <a:gd name="connsiteY53" fmla="*/ 753200 h 14435655"/>
              <a:gd name="connsiteX54" fmla="*/ 6663269 w 6663269"/>
              <a:gd name="connsiteY54" fmla="*/ 860339 h 14435655"/>
              <a:gd name="connsiteX55" fmla="*/ 6663269 w 6663269"/>
              <a:gd name="connsiteY55" fmla="*/ 13575316 h 14435655"/>
              <a:gd name="connsiteX56" fmla="*/ 6663269 w 6663269"/>
              <a:gd name="connsiteY56" fmla="*/ 13738845 h 14435655"/>
              <a:gd name="connsiteX57" fmla="*/ 6648769 w 6663269"/>
              <a:gd name="connsiteY57" fmla="*/ 13816984 h 14435655"/>
              <a:gd name="connsiteX58" fmla="*/ 6642325 w 6663269"/>
              <a:gd name="connsiteY58" fmla="*/ 13902374 h 14435655"/>
              <a:gd name="connsiteX59" fmla="*/ 6613327 w 6663269"/>
              <a:gd name="connsiteY59" fmla="*/ 14002264 h 14435655"/>
              <a:gd name="connsiteX60" fmla="*/ 6570635 w 6663269"/>
              <a:gd name="connsiteY60" fmla="*/ 14101348 h 14435655"/>
              <a:gd name="connsiteX61" fmla="*/ 6514249 w 6663269"/>
              <a:gd name="connsiteY61" fmla="*/ 14186737 h 14435655"/>
              <a:gd name="connsiteX62" fmla="*/ 6442557 w 6663269"/>
              <a:gd name="connsiteY62" fmla="*/ 14257626 h 14435655"/>
              <a:gd name="connsiteX63" fmla="*/ 6364421 w 6663269"/>
              <a:gd name="connsiteY63" fmla="*/ 14322071 h 14435655"/>
              <a:gd name="connsiteX64" fmla="*/ 6271787 w 6663269"/>
              <a:gd name="connsiteY64" fmla="*/ 14372016 h 14435655"/>
              <a:gd name="connsiteX65" fmla="*/ 6172707 w 6663269"/>
              <a:gd name="connsiteY65" fmla="*/ 14407461 h 14435655"/>
              <a:gd name="connsiteX66" fmla="*/ 6065573 w 6663269"/>
              <a:gd name="connsiteY66" fmla="*/ 14421155 h 14435655"/>
              <a:gd name="connsiteX67" fmla="*/ 5959245 w 6663269"/>
              <a:gd name="connsiteY67" fmla="*/ 14435655 h 14435655"/>
              <a:gd name="connsiteX68" fmla="*/ 5845665 w 6663269"/>
              <a:gd name="connsiteY68" fmla="*/ 14435655 h 14435655"/>
              <a:gd name="connsiteX69" fmla="*/ 796660 w 6663269"/>
              <a:gd name="connsiteY69" fmla="*/ 14435655 h 14435655"/>
              <a:gd name="connsiteX70" fmla="*/ 654083 w 6663269"/>
              <a:gd name="connsiteY70" fmla="*/ 14428405 h 14435655"/>
              <a:gd name="connsiteX71" fmla="*/ 583197 w 6663269"/>
              <a:gd name="connsiteY71" fmla="*/ 14421155 h 14435655"/>
              <a:gd name="connsiteX72" fmla="*/ 519561 w 6663269"/>
              <a:gd name="connsiteY72" fmla="*/ 14407461 h 14435655"/>
              <a:gd name="connsiteX73" fmla="*/ 412427 w 6663269"/>
              <a:gd name="connsiteY73" fmla="*/ 14378461 h 14435655"/>
              <a:gd name="connsiteX74" fmla="*/ 319792 w 6663269"/>
              <a:gd name="connsiteY74" fmla="*/ 14329321 h 14435655"/>
              <a:gd name="connsiteX75" fmla="*/ 234407 w 6663269"/>
              <a:gd name="connsiteY75" fmla="*/ 14272127 h 14435655"/>
              <a:gd name="connsiteX76" fmla="*/ 163521 w 6663269"/>
              <a:gd name="connsiteY76" fmla="*/ 14208487 h 14435655"/>
              <a:gd name="connsiteX77" fmla="*/ 106329 w 6663269"/>
              <a:gd name="connsiteY77" fmla="*/ 14123098 h 14435655"/>
              <a:gd name="connsiteX78" fmla="*/ 63636 w 6663269"/>
              <a:gd name="connsiteY78" fmla="*/ 14037708 h 14435655"/>
              <a:gd name="connsiteX79" fmla="*/ 28193 w 6663269"/>
              <a:gd name="connsiteY79" fmla="*/ 13937819 h 14435655"/>
              <a:gd name="connsiteX80" fmla="*/ 14499 w 6663269"/>
              <a:gd name="connsiteY80" fmla="*/ 13824235 h 14435655"/>
              <a:gd name="connsiteX81" fmla="*/ 0 w 6663269"/>
              <a:gd name="connsiteY81" fmla="*/ 13653456 h 14435655"/>
              <a:gd name="connsiteX82" fmla="*/ 0 w 6663269"/>
              <a:gd name="connsiteY82" fmla="*/ 13489927 h 14435655"/>
              <a:gd name="connsiteX83" fmla="*/ 0 w 6663269"/>
              <a:gd name="connsiteY83" fmla="*/ 7221050 h 14435655"/>
              <a:gd name="connsiteX84" fmla="*/ 0 w 6663269"/>
              <a:gd name="connsiteY84" fmla="*/ 888534 h 14435655"/>
              <a:gd name="connsiteX85" fmla="*/ 7250 w 6663269"/>
              <a:gd name="connsiteY85" fmla="*/ 704061 h 14435655"/>
              <a:gd name="connsiteX86" fmla="*/ 14499 w 6663269"/>
              <a:gd name="connsiteY86" fmla="*/ 611421 h 14435655"/>
              <a:gd name="connsiteX87" fmla="*/ 28193 w 6663269"/>
              <a:gd name="connsiteY87" fmla="*/ 526032 h 14435655"/>
              <a:gd name="connsiteX88" fmla="*/ 57192 w 6663269"/>
              <a:gd name="connsiteY88" fmla="*/ 419698 h 14435655"/>
              <a:gd name="connsiteX89" fmla="*/ 99885 w 6663269"/>
              <a:gd name="connsiteY89" fmla="*/ 327058 h 14435655"/>
              <a:gd name="connsiteX90" fmla="*/ 156271 w 6663269"/>
              <a:gd name="connsiteY90" fmla="*/ 241669 h 14435655"/>
              <a:gd name="connsiteX91" fmla="*/ 220713 w 6663269"/>
              <a:gd name="connsiteY91" fmla="*/ 170779 h 14435655"/>
              <a:gd name="connsiteX92" fmla="*/ 298848 w 6663269"/>
              <a:gd name="connsiteY92" fmla="*/ 106334 h 14435655"/>
              <a:gd name="connsiteX93" fmla="*/ 348791 w 6663269"/>
              <a:gd name="connsiteY93" fmla="*/ 85390 h 14435655"/>
              <a:gd name="connsiteX94" fmla="*/ 391483 w 6663269"/>
              <a:gd name="connsiteY94" fmla="*/ 63640 h 14435655"/>
              <a:gd name="connsiteX95" fmla="*/ 440620 w 6663269"/>
              <a:gd name="connsiteY95" fmla="*/ 42695 h 14435655"/>
              <a:gd name="connsiteX96" fmla="*/ 490562 w 6663269"/>
              <a:gd name="connsiteY96" fmla="*/ 28195 h 14435655"/>
              <a:gd name="connsiteX97" fmla="*/ 547754 w 6663269"/>
              <a:gd name="connsiteY97" fmla="*/ 20945 h 14435655"/>
              <a:gd name="connsiteX98" fmla="*/ 597697 w 6663269"/>
              <a:gd name="connsiteY98" fmla="*/ 14500 h 1443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663269" h="14435655">
                <a:moveTo>
                  <a:pt x="789411" y="0"/>
                </a:moveTo>
                <a:lnTo>
                  <a:pt x="981125" y="0"/>
                </a:lnTo>
                <a:lnTo>
                  <a:pt x="1365358" y="0"/>
                </a:lnTo>
                <a:lnTo>
                  <a:pt x="1408051" y="7250"/>
                </a:lnTo>
                <a:lnTo>
                  <a:pt x="1437049" y="20945"/>
                </a:lnTo>
                <a:lnTo>
                  <a:pt x="1450743" y="49945"/>
                </a:lnTo>
                <a:lnTo>
                  <a:pt x="1465243" y="92640"/>
                </a:lnTo>
                <a:lnTo>
                  <a:pt x="1465243" y="156279"/>
                </a:lnTo>
                <a:lnTo>
                  <a:pt x="1472492" y="220724"/>
                </a:lnTo>
                <a:lnTo>
                  <a:pt x="1493436" y="277113"/>
                </a:lnTo>
                <a:lnTo>
                  <a:pt x="1521629" y="334308"/>
                </a:lnTo>
                <a:lnTo>
                  <a:pt x="1550628" y="383447"/>
                </a:lnTo>
                <a:lnTo>
                  <a:pt x="1593321" y="426142"/>
                </a:lnTo>
                <a:lnTo>
                  <a:pt x="1643263" y="462392"/>
                </a:lnTo>
                <a:lnTo>
                  <a:pt x="1692399" y="490587"/>
                </a:lnTo>
                <a:lnTo>
                  <a:pt x="1749591" y="511531"/>
                </a:lnTo>
                <a:lnTo>
                  <a:pt x="1813228" y="526032"/>
                </a:lnTo>
                <a:lnTo>
                  <a:pt x="1920362" y="533282"/>
                </a:lnTo>
                <a:lnTo>
                  <a:pt x="4742907" y="526032"/>
                </a:lnTo>
                <a:lnTo>
                  <a:pt x="4821043" y="526032"/>
                </a:lnTo>
                <a:lnTo>
                  <a:pt x="4899179" y="511531"/>
                </a:lnTo>
                <a:lnTo>
                  <a:pt x="4963621" y="497837"/>
                </a:lnTo>
                <a:lnTo>
                  <a:pt x="5013563" y="468837"/>
                </a:lnTo>
                <a:lnTo>
                  <a:pt x="5062699" y="433392"/>
                </a:lnTo>
                <a:lnTo>
                  <a:pt x="5105393" y="390697"/>
                </a:lnTo>
                <a:lnTo>
                  <a:pt x="5141641" y="341558"/>
                </a:lnTo>
                <a:lnTo>
                  <a:pt x="5162585" y="291613"/>
                </a:lnTo>
                <a:lnTo>
                  <a:pt x="5184333" y="234418"/>
                </a:lnTo>
                <a:lnTo>
                  <a:pt x="5198027" y="170779"/>
                </a:lnTo>
                <a:lnTo>
                  <a:pt x="5205277" y="85390"/>
                </a:lnTo>
                <a:lnTo>
                  <a:pt x="5212525" y="49945"/>
                </a:lnTo>
                <a:lnTo>
                  <a:pt x="5226221" y="20945"/>
                </a:lnTo>
                <a:lnTo>
                  <a:pt x="5255219" y="7250"/>
                </a:lnTo>
                <a:lnTo>
                  <a:pt x="5297911" y="0"/>
                </a:lnTo>
                <a:lnTo>
                  <a:pt x="5674895" y="0"/>
                </a:lnTo>
                <a:lnTo>
                  <a:pt x="5859359" y="0"/>
                </a:lnTo>
                <a:lnTo>
                  <a:pt x="6044629" y="14500"/>
                </a:lnTo>
                <a:lnTo>
                  <a:pt x="6108265" y="20945"/>
                </a:lnTo>
                <a:lnTo>
                  <a:pt x="6172707" y="35445"/>
                </a:lnTo>
                <a:lnTo>
                  <a:pt x="6229093" y="49945"/>
                </a:lnTo>
                <a:lnTo>
                  <a:pt x="6286285" y="70890"/>
                </a:lnTo>
                <a:lnTo>
                  <a:pt x="6343477" y="99890"/>
                </a:lnTo>
                <a:lnTo>
                  <a:pt x="6386171" y="128084"/>
                </a:lnTo>
                <a:lnTo>
                  <a:pt x="6435307" y="163529"/>
                </a:lnTo>
                <a:lnTo>
                  <a:pt x="6471555" y="206224"/>
                </a:lnTo>
                <a:lnTo>
                  <a:pt x="6514249" y="248919"/>
                </a:lnTo>
                <a:lnTo>
                  <a:pt x="6542441" y="291613"/>
                </a:lnTo>
                <a:lnTo>
                  <a:pt x="6570635" y="341558"/>
                </a:lnTo>
                <a:lnTo>
                  <a:pt x="6599633" y="397947"/>
                </a:lnTo>
                <a:lnTo>
                  <a:pt x="6620577" y="455142"/>
                </a:lnTo>
                <a:lnTo>
                  <a:pt x="6635077" y="511531"/>
                </a:lnTo>
                <a:lnTo>
                  <a:pt x="6648769" y="575976"/>
                </a:lnTo>
                <a:lnTo>
                  <a:pt x="6656021" y="639616"/>
                </a:lnTo>
                <a:lnTo>
                  <a:pt x="6663269" y="753200"/>
                </a:lnTo>
                <a:lnTo>
                  <a:pt x="6663269" y="860339"/>
                </a:lnTo>
                <a:lnTo>
                  <a:pt x="6663269" y="13575316"/>
                </a:lnTo>
                <a:lnTo>
                  <a:pt x="6663269" y="13738845"/>
                </a:lnTo>
                <a:lnTo>
                  <a:pt x="6648769" y="13816984"/>
                </a:lnTo>
                <a:lnTo>
                  <a:pt x="6642325" y="13902374"/>
                </a:lnTo>
                <a:lnTo>
                  <a:pt x="6613327" y="14002264"/>
                </a:lnTo>
                <a:lnTo>
                  <a:pt x="6570635" y="14101348"/>
                </a:lnTo>
                <a:lnTo>
                  <a:pt x="6514249" y="14186737"/>
                </a:lnTo>
                <a:lnTo>
                  <a:pt x="6442557" y="14257626"/>
                </a:lnTo>
                <a:lnTo>
                  <a:pt x="6364421" y="14322071"/>
                </a:lnTo>
                <a:lnTo>
                  <a:pt x="6271787" y="14372016"/>
                </a:lnTo>
                <a:lnTo>
                  <a:pt x="6172707" y="14407461"/>
                </a:lnTo>
                <a:lnTo>
                  <a:pt x="6065573" y="14421155"/>
                </a:lnTo>
                <a:lnTo>
                  <a:pt x="5959245" y="14435655"/>
                </a:lnTo>
                <a:lnTo>
                  <a:pt x="5845665" y="14435655"/>
                </a:lnTo>
                <a:lnTo>
                  <a:pt x="796660" y="14435655"/>
                </a:lnTo>
                <a:lnTo>
                  <a:pt x="654083" y="14428405"/>
                </a:lnTo>
                <a:lnTo>
                  <a:pt x="583197" y="14421155"/>
                </a:lnTo>
                <a:lnTo>
                  <a:pt x="519561" y="14407461"/>
                </a:lnTo>
                <a:lnTo>
                  <a:pt x="412427" y="14378461"/>
                </a:lnTo>
                <a:lnTo>
                  <a:pt x="319792" y="14329321"/>
                </a:lnTo>
                <a:lnTo>
                  <a:pt x="234407" y="14272127"/>
                </a:lnTo>
                <a:lnTo>
                  <a:pt x="163521" y="14208487"/>
                </a:lnTo>
                <a:lnTo>
                  <a:pt x="106329" y="14123098"/>
                </a:lnTo>
                <a:lnTo>
                  <a:pt x="63636" y="14037708"/>
                </a:lnTo>
                <a:lnTo>
                  <a:pt x="28193" y="13937819"/>
                </a:lnTo>
                <a:lnTo>
                  <a:pt x="14499" y="13824235"/>
                </a:lnTo>
                <a:lnTo>
                  <a:pt x="0" y="13653456"/>
                </a:lnTo>
                <a:lnTo>
                  <a:pt x="0" y="13489927"/>
                </a:lnTo>
                <a:lnTo>
                  <a:pt x="0" y="7221050"/>
                </a:lnTo>
                <a:lnTo>
                  <a:pt x="0" y="888534"/>
                </a:lnTo>
                <a:lnTo>
                  <a:pt x="7250" y="704061"/>
                </a:lnTo>
                <a:lnTo>
                  <a:pt x="14499" y="611421"/>
                </a:lnTo>
                <a:lnTo>
                  <a:pt x="28193" y="526032"/>
                </a:lnTo>
                <a:lnTo>
                  <a:pt x="57192" y="419698"/>
                </a:lnTo>
                <a:lnTo>
                  <a:pt x="99885" y="327058"/>
                </a:lnTo>
                <a:lnTo>
                  <a:pt x="156271" y="241669"/>
                </a:lnTo>
                <a:lnTo>
                  <a:pt x="220713" y="170779"/>
                </a:lnTo>
                <a:lnTo>
                  <a:pt x="298848" y="106334"/>
                </a:lnTo>
                <a:lnTo>
                  <a:pt x="348791" y="85390"/>
                </a:lnTo>
                <a:lnTo>
                  <a:pt x="391483" y="63640"/>
                </a:lnTo>
                <a:lnTo>
                  <a:pt x="440620" y="42695"/>
                </a:lnTo>
                <a:lnTo>
                  <a:pt x="490562" y="28195"/>
                </a:lnTo>
                <a:lnTo>
                  <a:pt x="547754" y="20945"/>
                </a:lnTo>
                <a:lnTo>
                  <a:pt x="597697" y="14500"/>
                </a:lnTo>
                <a:close/>
              </a:path>
            </a:pathLst>
          </a:custGeom>
          <a:solidFill>
            <a:schemeClr val="bg1">
              <a:lumMod val="75000"/>
            </a:schemeClr>
          </a:solidFill>
        </p:spPr>
        <p:txBody>
          <a:bodyPr wrap="square">
            <a:noAutofit/>
          </a:bodyPr>
          <a:lstStyle/>
          <a:p>
            <a:endParaRPr lang="en-US"/>
          </a:p>
        </p:txBody>
      </p:sp>
      <p:pic>
        <p:nvPicPr>
          <p:cNvPr id="37" name="Picture 36">
            <a:extLst>
              <a:ext uri="{FF2B5EF4-FFF2-40B4-BE49-F238E27FC236}">
                <a16:creationId xmlns:a16="http://schemas.microsoft.com/office/drawing/2014/main" id="{6E611104-9EFD-9E4C-8532-DB17E9F5E5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47736" y="4670041"/>
            <a:ext cx="6717903" cy="13473127"/>
          </a:xfrm>
          <a:prstGeom prst="rect">
            <a:avLst/>
          </a:prstGeom>
        </p:spPr>
      </p:pic>
    </p:spTree>
    <p:extLst>
      <p:ext uri="{BB962C8B-B14F-4D97-AF65-F5344CB8AC3E}">
        <p14:creationId xmlns:p14="http://schemas.microsoft.com/office/powerpoint/2010/main" val="60533911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C0A3FE19-F694-B74F-B5CB-7DE82379286F}"/>
              </a:ext>
            </a:extLst>
          </p:cNvPr>
          <p:cNvSpPr>
            <a:spLocks noGrp="1"/>
          </p:cNvSpPr>
          <p:nvPr>
            <p:ph type="pic" sz="quarter" idx="11"/>
          </p:nvPr>
        </p:nvSpPr>
        <p:spPr>
          <a:xfrm rot="2700000">
            <a:off x="15697542" y="-2174559"/>
            <a:ext cx="5162048" cy="11183331"/>
          </a:xfrm>
          <a:custGeom>
            <a:avLst/>
            <a:gdLst>
              <a:gd name="connsiteX0" fmla="*/ 789411 w 6663269"/>
              <a:gd name="connsiteY0" fmla="*/ 0 h 14435655"/>
              <a:gd name="connsiteX1" fmla="*/ 981125 w 6663269"/>
              <a:gd name="connsiteY1" fmla="*/ 0 h 14435655"/>
              <a:gd name="connsiteX2" fmla="*/ 1365358 w 6663269"/>
              <a:gd name="connsiteY2" fmla="*/ 0 h 14435655"/>
              <a:gd name="connsiteX3" fmla="*/ 1408051 w 6663269"/>
              <a:gd name="connsiteY3" fmla="*/ 7250 h 14435655"/>
              <a:gd name="connsiteX4" fmla="*/ 1437049 w 6663269"/>
              <a:gd name="connsiteY4" fmla="*/ 20945 h 14435655"/>
              <a:gd name="connsiteX5" fmla="*/ 1450743 w 6663269"/>
              <a:gd name="connsiteY5" fmla="*/ 49945 h 14435655"/>
              <a:gd name="connsiteX6" fmla="*/ 1465243 w 6663269"/>
              <a:gd name="connsiteY6" fmla="*/ 92640 h 14435655"/>
              <a:gd name="connsiteX7" fmla="*/ 1465243 w 6663269"/>
              <a:gd name="connsiteY7" fmla="*/ 156279 h 14435655"/>
              <a:gd name="connsiteX8" fmla="*/ 1472492 w 6663269"/>
              <a:gd name="connsiteY8" fmla="*/ 220724 h 14435655"/>
              <a:gd name="connsiteX9" fmla="*/ 1493436 w 6663269"/>
              <a:gd name="connsiteY9" fmla="*/ 277113 h 14435655"/>
              <a:gd name="connsiteX10" fmla="*/ 1521629 w 6663269"/>
              <a:gd name="connsiteY10" fmla="*/ 334308 h 14435655"/>
              <a:gd name="connsiteX11" fmla="*/ 1550628 w 6663269"/>
              <a:gd name="connsiteY11" fmla="*/ 383447 h 14435655"/>
              <a:gd name="connsiteX12" fmla="*/ 1593321 w 6663269"/>
              <a:gd name="connsiteY12" fmla="*/ 426142 h 14435655"/>
              <a:gd name="connsiteX13" fmla="*/ 1643263 w 6663269"/>
              <a:gd name="connsiteY13" fmla="*/ 462392 h 14435655"/>
              <a:gd name="connsiteX14" fmla="*/ 1692399 w 6663269"/>
              <a:gd name="connsiteY14" fmla="*/ 490587 h 14435655"/>
              <a:gd name="connsiteX15" fmla="*/ 1749591 w 6663269"/>
              <a:gd name="connsiteY15" fmla="*/ 511531 h 14435655"/>
              <a:gd name="connsiteX16" fmla="*/ 1813228 w 6663269"/>
              <a:gd name="connsiteY16" fmla="*/ 526032 h 14435655"/>
              <a:gd name="connsiteX17" fmla="*/ 1920362 w 6663269"/>
              <a:gd name="connsiteY17" fmla="*/ 533282 h 14435655"/>
              <a:gd name="connsiteX18" fmla="*/ 4742907 w 6663269"/>
              <a:gd name="connsiteY18" fmla="*/ 526032 h 14435655"/>
              <a:gd name="connsiteX19" fmla="*/ 4821043 w 6663269"/>
              <a:gd name="connsiteY19" fmla="*/ 526032 h 14435655"/>
              <a:gd name="connsiteX20" fmla="*/ 4899179 w 6663269"/>
              <a:gd name="connsiteY20" fmla="*/ 511531 h 14435655"/>
              <a:gd name="connsiteX21" fmla="*/ 4963621 w 6663269"/>
              <a:gd name="connsiteY21" fmla="*/ 497837 h 14435655"/>
              <a:gd name="connsiteX22" fmla="*/ 5013563 w 6663269"/>
              <a:gd name="connsiteY22" fmla="*/ 468837 h 14435655"/>
              <a:gd name="connsiteX23" fmla="*/ 5062699 w 6663269"/>
              <a:gd name="connsiteY23" fmla="*/ 433392 h 14435655"/>
              <a:gd name="connsiteX24" fmla="*/ 5105393 w 6663269"/>
              <a:gd name="connsiteY24" fmla="*/ 390697 h 14435655"/>
              <a:gd name="connsiteX25" fmla="*/ 5141641 w 6663269"/>
              <a:gd name="connsiteY25" fmla="*/ 341558 h 14435655"/>
              <a:gd name="connsiteX26" fmla="*/ 5162585 w 6663269"/>
              <a:gd name="connsiteY26" fmla="*/ 291613 h 14435655"/>
              <a:gd name="connsiteX27" fmla="*/ 5184333 w 6663269"/>
              <a:gd name="connsiteY27" fmla="*/ 234418 h 14435655"/>
              <a:gd name="connsiteX28" fmla="*/ 5198027 w 6663269"/>
              <a:gd name="connsiteY28" fmla="*/ 170779 h 14435655"/>
              <a:gd name="connsiteX29" fmla="*/ 5205277 w 6663269"/>
              <a:gd name="connsiteY29" fmla="*/ 85390 h 14435655"/>
              <a:gd name="connsiteX30" fmla="*/ 5212525 w 6663269"/>
              <a:gd name="connsiteY30" fmla="*/ 49945 h 14435655"/>
              <a:gd name="connsiteX31" fmla="*/ 5226221 w 6663269"/>
              <a:gd name="connsiteY31" fmla="*/ 20945 h 14435655"/>
              <a:gd name="connsiteX32" fmla="*/ 5255219 w 6663269"/>
              <a:gd name="connsiteY32" fmla="*/ 7250 h 14435655"/>
              <a:gd name="connsiteX33" fmla="*/ 5297911 w 6663269"/>
              <a:gd name="connsiteY33" fmla="*/ 0 h 14435655"/>
              <a:gd name="connsiteX34" fmla="*/ 5674895 w 6663269"/>
              <a:gd name="connsiteY34" fmla="*/ 0 h 14435655"/>
              <a:gd name="connsiteX35" fmla="*/ 5859359 w 6663269"/>
              <a:gd name="connsiteY35" fmla="*/ 0 h 14435655"/>
              <a:gd name="connsiteX36" fmla="*/ 6044629 w 6663269"/>
              <a:gd name="connsiteY36" fmla="*/ 14500 h 14435655"/>
              <a:gd name="connsiteX37" fmla="*/ 6108265 w 6663269"/>
              <a:gd name="connsiteY37" fmla="*/ 20945 h 14435655"/>
              <a:gd name="connsiteX38" fmla="*/ 6172707 w 6663269"/>
              <a:gd name="connsiteY38" fmla="*/ 35445 h 14435655"/>
              <a:gd name="connsiteX39" fmla="*/ 6229093 w 6663269"/>
              <a:gd name="connsiteY39" fmla="*/ 49945 h 14435655"/>
              <a:gd name="connsiteX40" fmla="*/ 6286285 w 6663269"/>
              <a:gd name="connsiteY40" fmla="*/ 70890 h 14435655"/>
              <a:gd name="connsiteX41" fmla="*/ 6343477 w 6663269"/>
              <a:gd name="connsiteY41" fmla="*/ 99890 h 14435655"/>
              <a:gd name="connsiteX42" fmla="*/ 6386171 w 6663269"/>
              <a:gd name="connsiteY42" fmla="*/ 128084 h 14435655"/>
              <a:gd name="connsiteX43" fmla="*/ 6435307 w 6663269"/>
              <a:gd name="connsiteY43" fmla="*/ 163529 h 14435655"/>
              <a:gd name="connsiteX44" fmla="*/ 6471555 w 6663269"/>
              <a:gd name="connsiteY44" fmla="*/ 206224 h 14435655"/>
              <a:gd name="connsiteX45" fmla="*/ 6514249 w 6663269"/>
              <a:gd name="connsiteY45" fmla="*/ 248919 h 14435655"/>
              <a:gd name="connsiteX46" fmla="*/ 6542441 w 6663269"/>
              <a:gd name="connsiteY46" fmla="*/ 291613 h 14435655"/>
              <a:gd name="connsiteX47" fmla="*/ 6570635 w 6663269"/>
              <a:gd name="connsiteY47" fmla="*/ 341558 h 14435655"/>
              <a:gd name="connsiteX48" fmla="*/ 6599633 w 6663269"/>
              <a:gd name="connsiteY48" fmla="*/ 397947 h 14435655"/>
              <a:gd name="connsiteX49" fmla="*/ 6620577 w 6663269"/>
              <a:gd name="connsiteY49" fmla="*/ 455142 h 14435655"/>
              <a:gd name="connsiteX50" fmla="*/ 6635077 w 6663269"/>
              <a:gd name="connsiteY50" fmla="*/ 511531 h 14435655"/>
              <a:gd name="connsiteX51" fmla="*/ 6648769 w 6663269"/>
              <a:gd name="connsiteY51" fmla="*/ 575976 h 14435655"/>
              <a:gd name="connsiteX52" fmla="*/ 6656021 w 6663269"/>
              <a:gd name="connsiteY52" fmla="*/ 639616 h 14435655"/>
              <a:gd name="connsiteX53" fmla="*/ 6663269 w 6663269"/>
              <a:gd name="connsiteY53" fmla="*/ 753200 h 14435655"/>
              <a:gd name="connsiteX54" fmla="*/ 6663269 w 6663269"/>
              <a:gd name="connsiteY54" fmla="*/ 860339 h 14435655"/>
              <a:gd name="connsiteX55" fmla="*/ 6663269 w 6663269"/>
              <a:gd name="connsiteY55" fmla="*/ 13575316 h 14435655"/>
              <a:gd name="connsiteX56" fmla="*/ 6663269 w 6663269"/>
              <a:gd name="connsiteY56" fmla="*/ 13738845 h 14435655"/>
              <a:gd name="connsiteX57" fmla="*/ 6648769 w 6663269"/>
              <a:gd name="connsiteY57" fmla="*/ 13816984 h 14435655"/>
              <a:gd name="connsiteX58" fmla="*/ 6642325 w 6663269"/>
              <a:gd name="connsiteY58" fmla="*/ 13902374 h 14435655"/>
              <a:gd name="connsiteX59" fmla="*/ 6613327 w 6663269"/>
              <a:gd name="connsiteY59" fmla="*/ 14002264 h 14435655"/>
              <a:gd name="connsiteX60" fmla="*/ 6570635 w 6663269"/>
              <a:gd name="connsiteY60" fmla="*/ 14101348 h 14435655"/>
              <a:gd name="connsiteX61" fmla="*/ 6514249 w 6663269"/>
              <a:gd name="connsiteY61" fmla="*/ 14186737 h 14435655"/>
              <a:gd name="connsiteX62" fmla="*/ 6442557 w 6663269"/>
              <a:gd name="connsiteY62" fmla="*/ 14257626 h 14435655"/>
              <a:gd name="connsiteX63" fmla="*/ 6364421 w 6663269"/>
              <a:gd name="connsiteY63" fmla="*/ 14322071 h 14435655"/>
              <a:gd name="connsiteX64" fmla="*/ 6271787 w 6663269"/>
              <a:gd name="connsiteY64" fmla="*/ 14372016 h 14435655"/>
              <a:gd name="connsiteX65" fmla="*/ 6172707 w 6663269"/>
              <a:gd name="connsiteY65" fmla="*/ 14407461 h 14435655"/>
              <a:gd name="connsiteX66" fmla="*/ 6065573 w 6663269"/>
              <a:gd name="connsiteY66" fmla="*/ 14421155 h 14435655"/>
              <a:gd name="connsiteX67" fmla="*/ 5959245 w 6663269"/>
              <a:gd name="connsiteY67" fmla="*/ 14435655 h 14435655"/>
              <a:gd name="connsiteX68" fmla="*/ 5845665 w 6663269"/>
              <a:gd name="connsiteY68" fmla="*/ 14435655 h 14435655"/>
              <a:gd name="connsiteX69" fmla="*/ 796660 w 6663269"/>
              <a:gd name="connsiteY69" fmla="*/ 14435655 h 14435655"/>
              <a:gd name="connsiteX70" fmla="*/ 654083 w 6663269"/>
              <a:gd name="connsiteY70" fmla="*/ 14428405 h 14435655"/>
              <a:gd name="connsiteX71" fmla="*/ 583197 w 6663269"/>
              <a:gd name="connsiteY71" fmla="*/ 14421155 h 14435655"/>
              <a:gd name="connsiteX72" fmla="*/ 519561 w 6663269"/>
              <a:gd name="connsiteY72" fmla="*/ 14407461 h 14435655"/>
              <a:gd name="connsiteX73" fmla="*/ 412427 w 6663269"/>
              <a:gd name="connsiteY73" fmla="*/ 14378461 h 14435655"/>
              <a:gd name="connsiteX74" fmla="*/ 319792 w 6663269"/>
              <a:gd name="connsiteY74" fmla="*/ 14329321 h 14435655"/>
              <a:gd name="connsiteX75" fmla="*/ 234407 w 6663269"/>
              <a:gd name="connsiteY75" fmla="*/ 14272127 h 14435655"/>
              <a:gd name="connsiteX76" fmla="*/ 163521 w 6663269"/>
              <a:gd name="connsiteY76" fmla="*/ 14208487 h 14435655"/>
              <a:gd name="connsiteX77" fmla="*/ 106329 w 6663269"/>
              <a:gd name="connsiteY77" fmla="*/ 14123098 h 14435655"/>
              <a:gd name="connsiteX78" fmla="*/ 63636 w 6663269"/>
              <a:gd name="connsiteY78" fmla="*/ 14037708 h 14435655"/>
              <a:gd name="connsiteX79" fmla="*/ 28193 w 6663269"/>
              <a:gd name="connsiteY79" fmla="*/ 13937819 h 14435655"/>
              <a:gd name="connsiteX80" fmla="*/ 14499 w 6663269"/>
              <a:gd name="connsiteY80" fmla="*/ 13824235 h 14435655"/>
              <a:gd name="connsiteX81" fmla="*/ 0 w 6663269"/>
              <a:gd name="connsiteY81" fmla="*/ 13653456 h 14435655"/>
              <a:gd name="connsiteX82" fmla="*/ 0 w 6663269"/>
              <a:gd name="connsiteY82" fmla="*/ 13489927 h 14435655"/>
              <a:gd name="connsiteX83" fmla="*/ 0 w 6663269"/>
              <a:gd name="connsiteY83" fmla="*/ 7221050 h 14435655"/>
              <a:gd name="connsiteX84" fmla="*/ 0 w 6663269"/>
              <a:gd name="connsiteY84" fmla="*/ 888534 h 14435655"/>
              <a:gd name="connsiteX85" fmla="*/ 7250 w 6663269"/>
              <a:gd name="connsiteY85" fmla="*/ 704061 h 14435655"/>
              <a:gd name="connsiteX86" fmla="*/ 14499 w 6663269"/>
              <a:gd name="connsiteY86" fmla="*/ 611421 h 14435655"/>
              <a:gd name="connsiteX87" fmla="*/ 28193 w 6663269"/>
              <a:gd name="connsiteY87" fmla="*/ 526032 h 14435655"/>
              <a:gd name="connsiteX88" fmla="*/ 57192 w 6663269"/>
              <a:gd name="connsiteY88" fmla="*/ 419698 h 14435655"/>
              <a:gd name="connsiteX89" fmla="*/ 99885 w 6663269"/>
              <a:gd name="connsiteY89" fmla="*/ 327058 h 14435655"/>
              <a:gd name="connsiteX90" fmla="*/ 156271 w 6663269"/>
              <a:gd name="connsiteY90" fmla="*/ 241669 h 14435655"/>
              <a:gd name="connsiteX91" fmla="*/ 220713 w 6663269"/>
              <a:gd name="connsiteY91" fmla="*/ 170779 h 14435655"/>
              <a:gd name="connsiteX92" fmla="*/ 298848 w 6663269"/>
              <a:gd name="connsiteY92" fmla="*/ 106334 h 14435655"/>
              <a:gd name="connsiteX93" fmla="*/ 348791 w 6663269"/>
              <a:gd name="connsiteY93" fmla="*/ 85390 h 14435655"/>
              <a:gd name="connsiteX94" fmla="*/ 391483 w 6663269"/>
              <a:gd name="connsiteY94" fmla="*/ 63640 h 14435655"/>
              <a:gd name="connsiteX95" fmla="*/ 440620 w 6663269"/>
              <a:gd name="connsiteY95" fmla="*/ 42695 h 14435655"/>
              <a:gd name="connsiteX96" fmla="*/ 490562 w 6663269"/>
              <a:gd name="connsiteY96" fmla="*/ 28195 h 14435655"/>
              <a:gd name="connsiteX97" fmla="*/ 547754 w 6663269"/>
              <a:gd name="connsiteY97" fmla="*/ 20945 h 14435655"/>
              <a:gd name="connsiteX98" fmla="*/ 597697 w 6663269"/>
              <a:gd name="connsiteY98" fmla="*/ 14500 h 1443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663269" h="14435655">
                <a:moveTo>
                  <a:pt x="789411" y="0"/>
                </a:moveTo>
                <a:lnTo>
                  <a:pt x="981125" y="0"/>
                </a:lnTo>
                <a:lnTo>
                  <a:pt x="1365358" y="0"/>
                </a:lnTo>
                <a:lnTo>
                  <a:pt x="1408051" y="7250"/>
                </a:lnTo>
                <a:lnTo>
                  <a:pt x="1437049" y="20945"/>
                </a:lnTo>
                <a:lnTo>
                  <a:pt x="1450743" y="49945"/>
                </a:lnTo>
                <a:lnTo>
                  <a:pt x="1465243" y="92640"/>
                </a:lnTo>
                <a:lnTo>
                  <a:pt x="1465243" y="156279"/>
                </a:lnTo>
                <a:lnTo>
                  <a:pt x="1472492" y="220724"/>
                </a:lnTo>
                <a:lnTo>
                  <a:pt x="1493436" y="277113"/>
                </a:lnTo>
                <a:lnTo>
                  <a:pt x="1521629" y="334308"/>
                </a:lnTo>
                <a:lnTo>
                  <a:pt x="1550628" y="383447"/>
                </a:lnTo>
                <a:lnTo>
                  <a:pt x="1593321" y="426142"/>
                </a:lnTo>
                <a:lnTo>
                  <a:pt x="1643263" y="462392"/>
                </a:lnTo>
                <a:lnTo>
                  <a:pt x="1692399" y="490587"/>
                </a:lnTo>
                <a:lnTo>
                  <a:pt x="1749591" y="511531"/>
                </a:lnTo>
                <a:lnTo>
                  <a:pt x="1813228" y="526032"/>
                </a:lnTo>
                <a:lnTo>
                  <a:pt x="1920362" y="533282"/>
                </a:lnTo>
                <a:lnTo>
                  <a:pt x="4742907" y="526032"/>
                </a:lnTo>
                <a:lnTo>
                  <a:pt x="4821043" y="526032"/>
                </a:lnTo>
                <a:lnTo>
                  <a:pt x="4899179" y="511531"/>
                </a:lnTo>
                <a:lnTo>
                  <a:pt x="4963621" y="497837"/>
                </a:lnTo>
                <a:lnTo>
                  <a:pt x="5013563" y="468837"/>
                </a:lnTo>
                <a:lnTo>
                  <a:pt x="5062699" y="433392"/>
                </a:lnTo>
                <a:lnTo>
                  <a:pt x="5105393" y="390697"/>
                </a:lnTo>
                <a:lnTo>
                  <a:pt x="5141641" y="341558"/>
                </a:lnTo>
                <a:lnTo>
                  <a:pt x="5162585" y="291613"/>
                </a:lnTo>
                <a:lnTo>
                  <a:pt x="5184333" y="234418"/>
                </a:lnTo>
                <a:lnTo>
                  <a:pt x="5198027" y="170779"/>
                </a:lnTo>
                <a:lnTo>
                  <a:pt x="5205277" y="85390"/>
                </a:lnTo>
                <a:lnTo>
                  <a:pt x="5212525" y="49945"/>
                </a:lnTo>
                <a:lnTo>
                  <a:pt x="5226221" y="20945"/>
                </a:lnTo>
                <a:lnTo>
                  <a:pt x="5255219" y="7250"/>
                </a:lnTo>
                <a:lnTo>
                  <a:pt x="5297911" y="0"/>
                </a:lnTo>
                <a:lnTo>
                  <a:pt x="5674895" y="0"/>
                </a:lnTo>
                <a:lnTo>
                  <a:pt x="5859359" y="0"/>
                </a:lnTo>
                <a:lnTo>
                  <a:pt x="6044629" y="14500"/>
                </a:lnTo>
                <a:lnTo>
                  <a:pt x="6108265" y="20945"/>
                </a:lnTo>
                <a:lnTo>
                  <a:pt x="6172707" y="35445"/>
                </a:lnTo>
                <a:lnTo>
                  <a:pt x="6229093" y="49945"/>
                </a:lnTo>
                <a:lnTo>
                  <a:pt x="6286285" y="70890"/>
                </a:lnTo>
                <a:lnTo>
                  <a:pt x="6343477" y="99890"/>
                </a:lnTo>
                <a:lnTo>
                  <a:pt x="6386171" y="128084"/>
                </a:lnTo>
                <a:lnTo>
                  <a:pt x="6435307" y="163529"/>
                </a:lnTo>
                <a:lnTo>
                  <a:pt x="6471555" y="206224"/>
                </a:lnTo>
                <a:lnTo>
                  <a:pt x="6514249" y="248919"/>
                </a:lnTo>
                <a:lnTo>
                  <a:pt x="6542441" y="291613"/>
                </a:lnTo>
                <a:lnTo>
                  <a:pt x="6570635" y="341558"/>
                </a:lnTo>
                <a:lnTo>
                  <a:pt x="6599633" y="397947"/>
                </a:lnTo>
                <a:lnTo>
                  <a:pt x="6620577" y="455142"/>
                </a:lnTo>
                <a:lnTo>
                  <a:pt x="6635077" y="511531"/>
                </a:lnTo>
                <a:lnTo>
                  <a:pt x="6648769" y="575976"/>
                </a:lnTo>
                <a:lnTo>
                  <a:pt x="6656021" y="639616"/>
                </a:lnTo>
                <a:lnTo>
                  <a:pt x="6663269" y="753200"/>
                </a:lnTo>
                <a:lnTo>
                  <a:pt x="6663269" y="860339"/>
                </a:lnTo>
                <a:lnTo>
                  <a:pt x="6663269" y="13575316"/>
                </a:lnTo>
                <a:lnTo>
                  <a:pt x="6663269" y="13738845"/>
                </a:lnTo>
                <a:lnTo>
                  <a:pt x="6648769" y="13816984"/>
                </a:lnTo>
                <a:lnTo>
                  <a:pt x="6642325" y="13902374"/>
                </a:lnTo>
                <a:lnTo>
                  <a:pt x="6613327" y="14002264"/>
                </a:lnTo>
                <a:lnTo>
                  <a:pt x="6570635" y="14101348"/>
                </a:lnTo>
                <a:lnTo>
                  <a:pt x="6514249" y="14186737"/>
                </a:lnTo>
                <a:lnTo>
                  <a:pt x="6442557" y="14257626"/>
                </a:lnTo>
                <a:lnTo>
                  <a:pt x="6364421" y="14322071"/>
                </a:lnTo>
                <a:lnTo>
                  <a:pt x="6271787" y="14372016"/>
                </a:lnTo>
                <a:lnTo>
                  <a:pt x="6172707" y="14407461"/>
                </a:lnTo>
                <a:lnTo>
                  <a:pt x="6065573" y="14421155"/>
                </a:lnTo>
                <a:lnTo>
                  <a:pt x="5959245" y="14435655"/>
                </a:lnTo>
                <a:lnTo>
                  <a:pt x="5845665" y="14435655"/>
                </a:lnTo>
                <a:lnTo>
                  <a:pt x="796660" y="14435655"/>
                </a:lnTo>
                <a:lnTo>
                  <a:pt x="654083" y="14428405"/>
                </a:lnTo>
                <a:lnTo>
                  <a:pt x="583197" y="14421155"/>
                </a:lnTo>
                <a:lnTo>
                  <a:pt x="519561" y="14407461"/>
                </a:lnTo>
                <a:lnTo>
                  <a:pt x="412427" y="14378461"/>
                </a:lnTo>
                <a:lnTo>
                  <a:pt x="319792" y="14329321"/>
                </a:lnTo>
                <a:lnTo>
                  <a:pt x="234407" y="14272127"/>
                </a:lnTo>
                <a:lnTo>
                  <a:pt x="163521" y="14208487"/>
                </a:lnTo>
                <a:lnTo>
                  <a:pt x="106329" y="14123098"/>
                </a:lnTo>
                <a:lnTo>
                  <a:pt x="63636" y="14037708"/>
                </a:lnTo>
                <a:lnTo>
                  <a:pt x="28193" y="13937819"/>
                </a:lnTo>
                <a:lnTo>
                  <a:pt x="14499" y="13824235"/>
                </a:lnTo>
                <a:lnTo>
                  <a:pt x="0" y="13653456"/>
                </a:lnTo>
                <a:lnTo>
                  <a:pt x="0" y="13489927"/>
                </a:lnTo>
                <a:lnTo>
                  <a:pt x="0" y="7221050"/>
                </a:lnTo>
                <a:lnTo>
                  <a:pt x="0" y="888534"/>
                </a:lnTo>
                <a:lnTo>
                  <a:pt x="7250" y="704061"/>
                </a:lnTo>
                <a:lnTo>
                  <a:pt x="14499" y="611421"/>
                </a:lnTo>
                <a:lnTo>
                  <a:pt x="28193" y="526032"/>
                </a:lnTo>
                <a:lnTo>
                  <a:pt x="57192" y="419698"/>
                </a:lnTo>
                <a:lnTo>
                  <a:pt x="99885" y="327058"/>
                </a:lnTo>
                <a:lnTo>
                  <a:pt x="156271" y="241669"/>
                </a:lnTo>
                <a:lnTo>
                  <a:pt x="220713" y="170779"/>
                </a:lnTo>
                <a:lnTo>
                  <a:pt x="298848" y="106334"/>
                </a:lnTo>
                <a:lnTo>
                  <a:pt x="348791" y="85390"/>
                </a:lnTo>
                <a:lnTo>
                  <a:pt x="391483" y="63640"/>
                </a:lnTo>
                <a:lnTo>
                  <a:pt x="440620" y="42695"/>
                </a:lnTo>
                <a:lnTo>
                  <a:pt x="490562" y="28195"/>
                </a:lnTo>
                <a:lnTo>
                  <a:pt x="547754" y="20945"/>
                </a:lnTo>
                <a:lnTo>
                  <a:pt x="597697" y="14500"/>
                </a:lnTo>
                <a:close/>
              </a:path>
            </a:pathLst>
          </a:custGeom>
          <a:solidFill>
            <a:schemeClr val="bg1">
              <a:lumMod val="75000"/>
            </a:schemeClr>
          </a:solidFill>
        </p:spPr>
        <p:txBody>
          <a:bodyPr wrap="square">
            <a:noAutofit/>
          </a:bodyPr>
          <a:lstStyle/>
          <a:p>
            <a:endParaRPr lang="en-US"/>
          </a:p>
        </p:txBody>
      </p:sp>
      <p:pic>
        <p:nvPicPr>
          <p:cNvPr id="37" name="Picture 36">
            <a:extLst>
              <a:ext uri="{FF2B5EF4-FFF2-40B4-BE49-F238E27FC236}">
                <a16:creationId xmlns:a16="http://schemas.microsoft.com/office/drawing/2014/main" id="{6E611104-9EFD-9E4C-8532-DB17E9F5E5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700000">
            <a:off x="15294639" y="-2491116"/>
            <a:ext cx="5913764" cy="11860382"/>
          </a:xfrm>
          <a:prstGeom prst="rect">
            <a:avLst/>
          </a:prstGeom>
        </p:spPr>
      </p:pic>
      <p:sp>
        <p:nvSpPr>
          <p:cNvPr id="4" name="Picture Placeholder 3">
            <a:extLst>
              <a:ext uri="{FF2B5EF4-FFF2-40B4-BE49-F238E27FC236}">
                <a16:creationId xmlns:a16="http://schemas.microsoft.com/office/drawing/2014/main" id="{E579FD72-61A0-CE49-9186-B5812843D97E}"/>
              </a:ext>
            </a:extLst>
          </p:cNvPr>
          <p:cNvSpPr>
            <a:spLocks noGrp="1"/>
          </p:cNvSpPr>
          <p:nvPr>
            <p:ph type="pic" sz="quarter" idx="12"/>
          </p:nvPr>
        </p:nvSpPr>
        <p:spPr>
          <a:xfrm rot="2700000">
            <a:off x="16883887" y="5978499"/>
            <a:ext cx="5162048" cy="11183331"/>
          </a:xfrm>
          <a:custGeom>
            <a:avLst/>
            <a:gdLst>
              <a:gd name="connsiteX0" fmla="*/ 789411 w 6663269"/>
              <a:gd name="connsiteY0" fmla="*/ 0 h 14435655"/>
              <a:gd name="connsiteX1" fmla="*/ 981125 w 6663269"/>
              <a:gd name="connsiteY1" fmla="*/ 0 h 14435655"/>
              <a:gd name="connsiteX2" fmla="*/ 1365358 w 6663269"/>
              <a:gd name="connsiteY2" fmla="*/ 0 h 14435655"/>
              <a:gd name="connsiteX3" fmla="*/ 1408051 w 6663269"/>
              <a:gd name="connsiteY3" fmla="*/ 7250 h 14435655"/>
              <a:gd name="connsiteX4" fmla="*/ 1437049 w 6663269"/>
              <a:gd name="connsiteY4" fmla="*/ 20945 h 14435655"/>
              <a:gd name="connsiteX5" fmla="*/ 1450743 w 6663269"/>
              <a:gd name="connsiteY5" fmla="*/ 49945 h 14435655"/>
              <a:gd name="connsiteX6" fmla="*/ 1465243 w 6663269"/>
              <a:gd name="connsiteY6" fmla="*/ 92640 h 14435655"/>
              <a:gd name="connsiteX7" fmla="*/ 1465243 w 6663269"/>
              <a:gd name="connsiteY7" fmla="*/ 156279 h 14435655"/>
              <a:gd name="connsiteX8" fmla="*/ 1472492 w 6663269"/>
              <a:gd name="connsiteY8" fmla="*/ 220724 h 14435655"/>
              <a:gd name="connsiteX9" fmla="*/ 1493436 w 6663269"/>
              <a:gd name="connsiteY9" fmla="*/ 277113 h 14435655"/>
              <a:gd name="connsiteX10" fmla="*/ 1521629 w 6663269"/>
              <a:gd name="connsiteY10" fmla="*/ 334308 h 14435655"/>
              <a:gd name="connsiteX11" fmla="*/ 1550628 w 6663269"/>
              <a:gd name="connsiteY11" fmla="*/ 383447 h 14435655"/>
              <a:gd name="connsiteX12" fmla="*/ 1593321 w 6663269"/>
              <a:gd name="connsiteY12" fmla="*/ 426142 h 14435655"/>
              <a:gd name="connsiteX13" fmla="*/ 1643263 w 6663269"/>
              <a:gd name="connsiteY13" fmla="*/ 462392 h 14435655"/>
              <a:gd name="connsiteX14" fmla="*/ 1692399 w 6663269"/>
              <a:gd name="connsiteY14" fmla="*/ 490587 h 14435655"/>
              <a:gd name="connsiteX15" fmla="*/ 1749591 w 6663269"/>
              <a:gd name="connsiteY15" fmla="*/ 511531 h 14435655"/>
              <a:gd name="connsiteX16" fmla="*/ 1813228 w 6663269"/>
              <a:gd name="connsiteY16" fmla="*/ 526032 h 14435655"/>
              <a:gd name="connsiteX17" fmla="*/ 1920362 w 6663269"/>
              <a:gd name="connsiteY17" fmla="*/ 533282 h 14435655"/>
              <a:gd name="connsiteX18" fmla="*/ 4742907 w 6663269"/>
              <a:gd name="connsiteY18" fmla="*/ 526032 h 14435655"/>
              <a:gd name="connsiteX19" fmla="*/ 4821043 w 6663269"/>
              <a:gd name="connsiteY19" fmla="*/ 526032 h 14435655"/>
              <a:gd name="connsiteX20" fmla="*/ 4899179 w 6663269"/>
              <a:gd name="connsiteY20" fmla="*/ 511531 h 14435655"/>
              <a:gd name="connsiteX21" fmla="*/ 4963621 w 6663269"/>
              <a:gd name="connsiteY21" fmla="*/ 497837 h 14435655"/>
              <a:gd name="connsiteX22" fmla="*/ 5013563 w 6663269"/>
              <a:gd name="connsiteY22" fmla="*/ 468837 h 14435655"/>
              <a:gd name="connsiteX23" fmla="*/ 5062699 w 6663269"/>
              <a:gd name="connsiteY23" fmla="*/ 433392 h 14435655"/>
              <a:gd name="connsiteX24" fmla="*/ 5105393 w 6663269"/>
              <a:gd name="connsiteY24" fmla="*/ 390697 h 14435655"/>
              <a:gd name="connsiteX25" fmla="*/ 5141641 w 6663269"/>
              <a:gd name="connsiteY25" fmla="*/ 341558 h 14435655"/>
              <a:gd name="connsiteX26" fmla="*/ 5162585 w 6663269"/>
              <a:gd name="connsiteY26" fmla="*/ 291613 h 14435655"/>
              <a:gd name="connsiteX27" fmla="*/ 5184333 w 6663269"/>
              <a:gd name="connsiteY27" fmla="*/ 234418 h 14435655"/>
              <a:gd name="connsiteX28" fmla="*/ 5198027 w 6663269"/>
              <a:gd name="connsiteY28" fmla="*/ 170779 h 14435655"/>
              <a:gd name="connsiteX29" fmla="*/ 5205277 w 6663269"/>
              <a:gd name="connsiteY29" fmla="*/ 85390 h 14435655"/>
              <a:gd name="connsiteX30" fmla="*/ 5212525 w 6663269"/>
              <a:gd name="connsiteY30" fmla="*/ 49945 h 14435655"/>
              <a:gd name="connsiteX31" fmla="*/ 5226221 w 6663269"/>
              <a:gd name="connsiteY31" fmla="*/ 20945 h 14435655"/>
              <a:gd name="connsiteX32" fmla="*/ 5255219 w 6663269"/>
              <a:gd name="connsiteY32" fmla="*/ 7250 h 14435655"/>
              <a:gd name="connsiteX33" fmla="*/ 5297911 w 6663269"/>
              <a:gd name="connsiteY33" fmla="*/ 0 h 14435655"/>
              <a:gd name="connsiteX34" fmla="*/ 5674895 w 6663269"/>
              <a:gd name="connsiteY34" fmla="*/ 0 h 14435655"/>
              <a:gd name="connsiteX35" fmla="*/ 5859359 w 6663269"/>
              <a:gd name="connsiteY35" fmla="*/ 0 h 14435655"/>
              <a:gd name="connsiteX36" fmla="*/ 6044629 w 6663269"/>
              <a:gd name="connsiteY36" fmla="*/ 14500 h 14435655"/>
              <a:gd name="connsiteX37" fmla="*/ 6108265 w 6663269"/>
              <a:gd name="connsiteY37" fmla="*/ 20945 h 14435655"/>
              <a:gd name="connsiteX38" fmla="*/ 6172707 w 6663269"/>
              <a:gd name="connsiteY38" fmla="*/ 35445 h 14435655"/>
              <a:gd name="connsiteX39" fmla="*/ 6229093 w 6663269"/>
              <a:gd name="connsiteY39" fmla="*/ 49945 h 14435655"/>
              <a:gd name="connsiteX40" fmla="*/ 6286285 w 6663269"/>
              <a:gd name="connsiteY40" fmla="*/ 70890 h 14435655"/>
              <a:gd name="connsiteX41" fmla="*/ 6343477 w 6663269"/>
              <a:gd name="connsiteY41" fmla="*/ 99890 h 14435655"/>
              <a:gd name="connsiteX42" fmla="*/ 6386171 w 6663269"/>
              <a:gd name="connsiteY42" fmla="*/ 128084 h 14435655"/>
              <a:gd name="connsiteX43" fmla="*/ 6435307 w 6663269"/>
              <a:gd name="connsiteY43" fmla="*/ 163529 h 14435655"/>
              <a:gd name="connsiteX44" fmla="*/ 6471555 w 6663269"/>
              <a:gd name="connsiteY44" fmla="*/ 206224 h 14435655"/>
              <a:gd name="connsiteX45" fmla="*/ 6514249 w 6663269"/>
              <a:gd name="connsiteY45" fmla="*/ 248919 h 14435655"/>
              <a:gd name="connsiteX46" fmla="*/ 6542441 w 6663269"/>
              <a:gd name="connsiteY46" fmla="*/ 291613 h 14435655"/>
              <a:gd name="connsiteX47" fmla="*/ 6570635 w 6663269"/>
              <a:gd name="connsiteY47" fmla="*/ 341558 h 14435655"/>
              <a:gd name="connsiteX48" fmla="*/ 6599633 w 6663269"/>
              <a:gd name="connsiteY48" fmla="*/ 397947 h 14435655"/>
              <a:gd name="connsiteX49" fmla="*/ 6620577 w 6663269"/>
              <a:gd name="connsiteY49" fmla="*/ 455142 h 14435655"/>
              <a:gd name="connsiteX50" fmla="*/ 6635077 w 6663269"/>
              <a:gd name="connsiteY50" fmla="*/ 511531 h 14435655"/>
              <a:gd name="connsiteX51" fmla="*/ 6648769 w 6663269"/>
              <a:gd name="connsiteY51" fmla="*/ 575976 h 14435655"/>
              <a:gd name="connsiteX52" fmla="*/ 6656021 w 6663269"/>
              <a:gd name="connsiteY52" fmla="*/ 639616 h 14435655"/>
              <a:gd name="connsiteX53" fmla="*/ 6663269 w 6663269"/>
              <a:gd name="connsiteY53" fmla="*/ 753200 h 14435655"/>
              <a:gd name="connsiteX54" fmla="*/ 6663269 w 6663269"/>
              <a:gd name="connsiteY54" fmla="*/ 860339 h 14435655"/>
              <a:gd name="connsiteX55" fmla="*/ 6663269 w 6663269"/>
              <a:gd name="connsiteY55" fmla="*/ 13575316 h 14435655"/>
              <a:gd name="connsiteX56" fmla="*/ 6663269 w 6663269"/>
              <a:gd name="connsiteY56" fmla="*/ 13738845 h 14435655"/>
              <a:gd name="connsiteX57" fmla="*/ 6648769 w 6663269"/>
              <a:gd name="connsiteY57" fmla="*/ 13816984 h 14435655"/>
              <a:gd name="connsiteX58" fmla="*/ 6642325 w 6663269"/>
              <a:gd name="connsiteY58" fmla="*/ 13902374 h 14435655"/>
              <a:gd name="connsiteX59" fmla="*/ 6613327 w 6663269"/>
              <a:gd name="connsiteY59" fmla="*/ 14002264 h 14435655"/>
              <a:gd name="connsiteX60" fmla="*/ 6570635 w 6663269"/>
              <a:gd name="connsiteY60" fmla="*/ 14101348 h 14435655"/>
              <a:gd name="connsiteX61" fmla="*/ 6514249 w 6663269"/>
              <a:gd name="connsiteY61" fmla="*/ 14186737 h 14435655"/>
              <a:gd name="connsiteX62" fmla="*/ 6442557 w 6663269"/>
              <a:gd name="connsiteY62" fmla="*/ 14257626 h 14435655"/>
              <a:gd name="connsiteX63" fmla="*/ 6364421 w 6663269"/>
              <a:gd name="connsiteY63" fmla="*/ 14322071 h 14435655"/>
              <a:gd name="connsiteX64" fmla="*/ 6271787 w 6663269"/>
              <a:gd name="connsiteY64" fmla="*/ 14372016 h 14435655"/>
              <a:gd name="connsiteX65" fmla="*/ 6172707 w 6663269"/>
              <a:gd name="connsiteY65" fmla="*/ 14407461 h 14435655"/>
              <a:gd name="connsiteX66" fmla="*/ 6065573 w 6663269"/>
              <a:gd name="connsiteY66" fmla="*/ 14421155 h 14435655"/>
              <a:gd name="connsiteX67" fmla="*/ 5959245 w 6663269"/>
              <a:gd name="connsiteY67" fmla="*/ 14435655 h 14435655"/>
              <a:gd name="connsiteX68" fmla="*/ 5845665 w 6663269"/>
              <a:gd name="connsiteY68" fmla="*/ 14435655 h 14435655"/>
              <a:gd name="connsiteX69" fmla="*/ 796660 w 6663269"/>
              <a:gd name="connsiteY69" fmla="*/ 14435655 h 14435655"/>
              <a:gd name="connsiteX70" fmla="*/ 654083 w 6663269"/>
              <a:gd name="connsiteY70" fmla="*/ 14428405 h 14435655"/>
              <a:gd name="connsiteX71" fmla="*/ 583197 w 6663269"/>
              <a:gd name="connsiteY71" fmla="*/ 14421155 h 14435655"/>
              <a:gd name="connsiteX72" fmla="*/ 519561 w 6663269"/>
              <a:gd name="connsiteY72" fmla="*/ 14407461 h 14435655"/>
              <a:gd name="connsiteX73" fmla="*/ 412427 w 6663269"/>
              <a:gd name="connsiteY73" fmla="*/ 14378461 h 14435655"/>
              <a:gd name="connsiteX74" fmla="*/ 319792 w 6663269"/>
              <a:gd name="connsiteY74" fmla="*/ 14329321 h 14435655"/>
              <a:gd name="connsiteX75" fmla="*/ 234407 w 6663269"/>
              <a:gd name="connsiteY75" fmla="*/ 14272127 h 14435655"/>
              <a:gd name="connsiteX76" fmla="*/ 163521 w 6663269"/>
              <a:gd name="connsiteY76" fmla="*/ 14208487 h 14435655"/>
              <a:gd name="connsiteX77" fmla="*/ 106329 w 6663269"/>
              <a:gd name="connsiteY77" fmla="*/ 14123098 h 14435655"/>
              <a:gd name="connsiteX78" fmla="*/ 63636 w 6663269"/>
              <a:gd name="connsiteY78" fmla="*/ 14037708 h 14435655"/>
              <a:gd name="connsiteX79" fmla="*/ 28193 w 6663269"/>
              <a:gd name="connsiteY79" fmla="*/ 13937819 h 14435655"/>
              <a:gd name="connsiteX80" fmla="*/ 14499 w 6663269"/>
              <a:gd name="connsiteY80" fmla="*/ 13824235 h 14435655"/>
              <a:gd name="connsiteX81" fmla="*/ 0 w 6663269"/>
              <a:gd name="connsiteY81" fmla="*/ 13653456 h 14435655"/>
              <a:gd name="connsiteX82" fmla="*/ 0 w 6663269"/>
              <a:gd name="connsiteY82" fmla="*/ 13489927 h 14435655"/>
              <a:gd name="connsiteX83" fmla="*/ 0 w 6663269"/>
              <a:gd name="connsiteY83" fmla="*/ 7221050 h 14435655"/>
              <a:gd name="connsiteX84" fmla="*/ 0 w 6663269"/>
              <a:gd name="connsiteY84" fmla="*/ 888534 h 14435655"/>
              <a:gd name="connsiteX85" fmla="*/ 7250 w 6663269"/>
              <a:gd name="connsiteY85" fmla="*/ 704061 h 14435655"/>
              <a:gd name="connsiteX86" fmla="*/ 14499 w 6663269"/>
              <a:gd name="connsiteY86" fmla="*/ 611421 h 14435655"/>
              <a:gd name="connsiteX87" fmla="*/ 28193 w 6663269"/>
              <a:gd name="connsiteY87" fmla="*/ 526032 h 14435655"/>
              <a:gd name="connsiteX88" fmla="*/ 57192 w 6663269"/>
              <a:gd name="connsiteY88" fmla="*/ 419698 h 14435655"/>
              <a:gd name="connsiteX89" fmla="*/ 99885 w 6663269"/>
              <a:gd name="connsiteY89" fmla="*/ 327058 h 14435655"/>
              <a:gd name="connsiteX90" fmla="*/ 156271 w 6663269"/>
              <a:gd name="connsiteY90" fmla="*/ 241669 h 14435655"/>
              <a:gd name="connsiteX91" fmla="*/ 220713 w 6663269"/>
              <a:gd name="connsiteY91" fmla="*/ 170779 h 14435655"/>
              <a:gd name="connsiteX92" fmla="*/ 298848 w 6663269"/>
              <a:gd name="connsiteY92" fmla="*/ 106334 h 14435655"/>
              <a:gd name="connsiteX93" fmla="*/ 348791 w 6663269"/>
              <a:gd name="connsiteY93" fmla="*/ 85390 h 14435655"/>
              <a:gd name="connsiteX94" fmla="*/ 391483 w 6663269"/>
              <a:gd name="connsiteY94" fmla="*/ 63640 h 14435655"/>
              <a:gd name="connsiteX95" fmla="*/ 440620 w 6663269"/>
              <a:gd name="connsiteY95" fmla="*/ 42695 h 14435655"/>
              <a:gd name="connsiteX96" fmla="*/ 490562 w 6663269"/>
              <a:gd name="connsiteY96" fmla="*/ 28195 h 14435655"/>
              <a:gd name="connsiteX97" fmla="*/ 547754 w 6663269"/>
              <a:gd name="connsiteY97" fmla="*/ 20945 h 14435655"/>
              <a:gd name="connsiteX98" fmla="*/ 597697 w 6663269"/>
              <a:gd name="connsiteY98" fmla="*/ 14500 h 1443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663269" h="14435655">
                <a:moveTo>
                  <a:pt x="789411" y="0"/>
                </a:moveTo>
                <a:lnTo>
                  <a:pt x="981125" y="0"/>
                </a:lnTo>
                <a:lnTo>
                  <a:pt x="1365358" y="0"/>
                </a:lnTo>
                <a:lnTo>
                  <a:pt x="1408051" y="7250"/>
                </a:lnTo>
                <a:lnTo>
                  <a:pt x="1437049" y="20945"/>
                </a:lnTo>
                <a:lnTo>
                  <a:pt x="1450743" y="49945"/>
                </a:lnTo>
                <a:lnTo>
                  <a:pt x="1465243" y="92640"/>
                </a:lnTo>
                <a:lnTo>
                  <a:pt x="1465243" y="156279"/>
                </a:lnTo>
                <a:lnTo>
                  <a:pt x="1472492" y="220724"/>
                </a:lnTo>
                <a:lnTo>
                  <a:pt x="1493436" y="277113"/>
                </a:lnTo>
                <a:lnTo>
                  <a:pt x="1521629" y="334308"/>
                </a:lnTo>
                <a:lnTo>
                  <a:pt x="1550628" y="383447"/>
                </a:lnTo>
                <a:lnTo>
                  <a:pt x="1593321" y="426142"/>
                </a:lnTo>
                <a:lnTo>
                  <a:pt x="1643263" y="462392"/>
                </a:lnTo>
                <a:lnTo>
                  <a:pt x="1692399" y="490587"/>
                </a:lnTo>
                <a:lnTo>
                  <a:pt x="1749591" y="511531"/>
                </a:lnTo>
                <a:lnTo>
                  <a:pt x="1813228" y="526032"/>
                </a:lnTo>
                <a:lnTo>
                  <a:pt x="1920362" y="533282"/>
                </a:lnTo>
                <a:lnTo>
                  <a:pt x="4742907" y="526032"/>
                </a:lnTo>
                <a:lnTo>
                  <a:pt x="4821043" y="526032"/>
                </a:lnTo>
                <a:lnTo>
                  <a:pt x="4899179" y="511531"/>
                </a:lnTo>
                <a:lnTo>
                  <a:pt x="4963621" y="497837"/>
                </a:lnTo>
                <a:lnTo>
                  <a:pt x="5013563" y="468837"/>
                </a:lnTo>
                <a:lnTo>
                  <a:pt x="5062699" y="433392"/>
                </a:lnTo>
                <a:lnTo>
                  <a:pt x="5105393" y="390697"/>
                </a:lnTo>
                <a:lnTo>
                  <a:pt x="5141641" y="341558"/>
                </a:lnTo>
                <a:lnTo>
                  <a:pt x="5162585" y="291613"/>
                </a:lnTo>
                <a:lnTo>
                  <a:pt x="5184333" y="234418"/>
                </a:lnTo>
                <a:lnTo>
                  <a:pt x="5198027" y="170779"/>
                </a:lnTo>
                <a:lnTo>
                  <a:pt x="5205277" y="85390"/>
                </a:lnTo>
                <a:lnTo>
                  <a:pt x="5212525" y="49945"/>
                </a:lnTo>
                <a:lnTo>
                  <a:pt x="5226221" y="20945"/>
                </a:lnTo>
                <a:lnTo>
                  <a:pt x="5255219" y="7250"/>
                </a:lnTo>
                <a:lnTo>
                  <a:pt x="5297911" y="0"/>
                </a:lnTo>
                <a:lnTo>
                  <a:pt x="5674895" y="0"/>
                </a:lnTo>
                <a:lnTo>
                  <a:pt x="5859359" y="0"/>
                </a:lnTo>
                <a:lnTo>
                  <a:pt x="6044629" y="14500"/>
                </a:lnTo>
                <a:lnTo>
                  <a:pt x="6108265" y="20945"/>
                </a:lnTo>
                <a:lnTo>
                  <a:pt x="6172707" y="35445"/>
                </a:lnTo>
                <a:lnTo>
                  <a:pt x="6229093" y="49945"/>
                </a:lnTo>
                <a:lnTo>
                  <a:pt x="6286285" y="70890"/>
                </a:lnTo>
                <a:lnTo>
                  <a:pt x="6343477" y="99890"/>
                </a:lnTo>
                <a:lnTo>
                  <a:pt x="6386171" y="128084"/>
                </a:lnTo>
                <a:lnTo>
                  <a:pt x="6435307" y="163529"/>
                </a:lnTo>
                <a:lnTo>
                  <a:pt x="6471555" y="206224"/>
                </a:lnTo>
                <a:lnTo>
                  <a:pt x="6514249" y="248919"/>
                </a:lnTo>
                <a:lnTo>
                  <a:pt x="6542441" y="291613"/>
                </a:lnTo>
                <a:lnTo>
                  <a:pt x="6570635" y="341558"/>
                </a:lnTo>
                <a:lnTo>
                  <a:pt x="6599633" y="397947"/>
                </a:lnTo>
                <a:lnTo>
                  <a:pt x="6620577" y="455142"/>
                </a:lnTo>
                <a:lnTo>
                  <a:pt x="6635077" y="511531"/>
                </a:lnTo>
                <a:lnTo>
                  <a:pt x="6648769" y="575976"/>
                </a:lnTo>
                <a:lnTo>
                  <a:pt x="6656021" y="639616"/>
                </a:lnTo>
                <a:lnTo>
                  <a:pt x="6663269" y="753200"/>
                </a:lnTo>
                <a:lnTo>
                  <a:pt x="6663269" y="860339"/>
                </a:lnTo>
                <a:lnTo>
                  <a:pt x="6663269" y="13575316"/>
                </a:lnTo>
                <a:lnTo>
                  <a:pt x="6663269" y="13738845"/>
                </a:lnTo>
                <a:lnTo>
                  <a:pt x="6648769" y="13816984"/>
                </a:lnTo>
                <a:lnTo>
                  <a:pt x="6642325" y="13902374"/>
                </a:lnTo>
                <a:lnTo>
                  <a:pt x="6613327" y="14002264"/>
                </a:lnTo>
                <a:lnTo>
                  <a:pt x="6570635" y="14101348"/>
                </a:lnTo>
                <a:lnTo>
                  <a:pt x="6514249" y="14186737"/>
                </a:lnTo>
                <a:lnTo>
                  <a:pt x="6442557" y="14257626"/>
                </a:lnTo>
                <a:lnTo>
                  <a:pt x="6364421" y="14322071"/>
                </a:lnTo>
                <a:lnTo>
                  <a:pt x="6271787" y="14372016"/>
                </a:lnTo>
                <a:lnTo>
                  <a:pt x="6172707" y="14407461"/>
                </a:lnTo>
                <a:lnTo>
                  <a:pt x="6065573" y="14421155"/>
                </a:lnTo>
                <a:lnTo>
                  <a:pt x="5959245" y="14435655"/>
                </a:lnTo>
                <a:lnTo>
                  <a:pt x="5845665" y="14435655"/>
                </a:lnTo>
                <a:lnTo>
                  <a:pt x="796660" y="14435655"/>
                </a:lnTo>
                <a:lnTo>
                  <a:pt x="654083" y="14428405"/>
                </a:lnTo>
                <a:lnTo>
                  <a:pt x="583197" y="14421155"/>
                </a:lnTo>
                <a:lnTo>
                  <a:pt x="519561" y="14407461"/>
                </a:lnTo>
                <a:lnTo>
                  <a:pt x="412427" y="14378461"/>
                </a:lnTo>
                <a:lnTo>
                  <a:pt x="319792" y="14329321"/>
                </a:lnTo>
                <a:lnTo>
                  <a:pt x="234407" y="14272127"/>
                </a:lnTo>
                <a:lnTo>
                  <a:pt x="163521" y="14208487"/>
                </a:lnTo>
                <a:lnTo>
                  <a:pt x="106329" y="14123098"/>
                </a:lnTo>
                <a:lnTo>
                  <a:pt x="63636" y="14037708"/>
                </a:lnTo>
                <a:lnTo>
                  <a:pt x="28193" y="13937819"/>
                </a:lnTo>
                <a:lnTo>
                  <a:pt x="14499" y="13824235"/>
                </a:lnTo>
                <a:lnTo>
                  <a:pt x="0" y="13653456"/>
                </a:lnTo>
                <a:lnTo>
                  <a:pt x="0" y="13489927"/>
                </a:lnTo>
                <a:lnTo>
                  <a:pt x="0" y="7221050"/>
                </a:lnTo>
                <a:lnTo>
                  <a:pt x="0" y="888534"/>
                </a:lnTo>
                <a:lnTo>
                  <a:pt x="7250" y="704061"/>
                </a:lnTo>
                <a:lnTo>
                  <a:pt x="14499" y="611421"/>
                </a:lnTo>
                <a:lnTo>
                  <a:pt x="28193" y="526032"/>
                </a:lnTo>
                <a:lnTo>
                  <a:pt x="57192" y="419698"/>
                </a:lnTo>
                <a:lnTo>
                  <a:pt x="99885" y="327058"/>
                </a:lnTo>
                <a:lnTo>
                  <a:pt x="156271" y="241669"/>
                </a:lnTo>
                <a:lnTo>
                  <a:pt x="220713" y="170779"/>
                </a:lnTo>
                <a:lnTo>
                  <a:pt x="298848" y="106334"/>
                </a:lnTo>
                <a:lnTo>
                  <a:pt x="348791" y="85390"/>
                </a:lnTo>
                <a:lnTo>
                  <a:pt x="391483" y="63640"/>
                </a:lnTo>
                <a:lnTo>
                  <a:pt x="440620" y="42695"/>
                </a:lnTo>
                <a:lnTo>
                  <a:pt x="490562" y="28195"/>
                </a:lnTo>
                <a:lnTo>
                  <a:pt x="547754" y="20945"/>
                </a:lnTo>
                <a:lnTo>
                  <a:pt x="597697" y="14500"/>
                </a:lnTo>
                <a:close/>
              </a:path>
            </a:pathLst>
          </a:custGeom>
          <a:solidFill>
            <a:schemeClr val="bg1">
              <a:lumMod val="75000"/>
            </a:schemeClr>
          </a:solidFill>
        </p:spPr>
        <p:txBody>
          <a:bodyPr wrap="square">
            <a:noAutofit/>
          </a:bodyPr>
          <a:lstStyle/>
          <a:p>
            <a:endParaRPr lang="en-US"/>
          </a:p>
        </p:txBody>
      </p:sp>
      <p:pic>
        <p:nvPicPr>
          <p:cNvPr id="5" name="Picture 4">
            <a:extLst>
              <a:ext uri="{FF2B5EF4-FFF2-40B4-BE49-F238E27FC236}">
                <a16:creationId xmlns:a16="http://schemas.microsoft.com/office/drawing/2014/main" id="{B5C7838E-38EE-F245-9A52-377AB3A757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700000">
            <a:off x="16480984" y="5686005"/>
            <a:ext cx="5913764" cy="11860382"/>
          </a:xfrm>
          <a:prstGeom prst="rect">
            <a:avLst/>
          </a:prstGeom>
        </p:spPr>
      </p:pic>
    </p:spTree>
    <p:extLst>
      <p:ext uri="{BB962C8B-B14F-4D97-AF65-F5344CB8AC3E}">
        <p14:creationId xmlns:p14="http://schemas.microsoft.com/office/powerpoint/2010/main" val="149678693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A7BB26B-8C90-6045-912A-97B5EE5ECF33}"/>
              </a:ext>
            </a:extLst>
          </p:cNvPr>
          <p:cNvSpPr>
            <a:spLocks noGrp="1"/>
          </p:cNvSpPr>
          <p:nvPr>
            <p:ph type="pic" sz="quarter" idx="12"/>
          </p:nvPr>
        </p:nvSpPr>
        <p:spPr>
          <a:xfrm rot="19410226">
            <a:off x="13104989" y="1168623"/>
            <a:ext cx="3977566" cy="8617207"/>
          </a:xfrm>
          <a:custGeom>
            <a:avLst/>
            <a:gdLst>
              <a:gd name="connsiteX0" fmla="*/ 789411 w 6663269"/>
              <a:gd name="connsiteY0" fmla="*/ 0 h 14435655"/>
              <a:gd name="connsiteX1" fmla="*/ 981125 w 6663269"/>
              <a:gd name="connsiteY1" fmla="*/ 0 h 14435655"/>
              <a:gd name="connsiteX2" fmla="*/ 1365358 w 6663269"/>
              <a:gd name="connsiteY2" fmla="*/ 0 h 14435655"/>
              <a:gd name="connsiteX3" fmla="*/ 1408051 w 6663269"/>
              <a:gd name="connsiteY3" fmla="*/ 7250 h 14435655"/>
              <a:gd name="connsiteX4" fmla="*/ 1437049 w 6663269"/>
              <a:gd name="connsiteY4" fmla="*/ 20945 h 14435655"/>
              <a:gd name="connsiteX5" fmla="*/ 1450743 w 6663269"/>
              <a:gd name="connsiteY5" fmla="*/ 49945 h 14435655"/>
              <a:gd name="connsiteX6" fmla="*/ 1465243 w 6663269"/>
              <a:gd name="connsiteY6" fmla="*/ 92640 h 14435655"/>
              <a:gd name="connsiteX7" fmla="*/ 1465243 w 6663269"/>
              <a:gd name="connsiteY7" fmla="*/ 156279 h 14435655"/>
              <a:gd name="connsiteX8" fmla="*/ 1472492 w 6663269"/>
              <a:gd name="connsiteY8" fmla="*/ 220724 h 14435655"/>
              <a:gd name="connsiteX9" fmla="*/ 1493436 w 6663269"/>
              <a:gd name="connsiteY9" fmla="*/ 277113 h 14435655"/>
              <a:gd name="connsiteX10" fmla="*/ 1521629 w 6663269"/>
              <a:gd name="connsiteY10" fmla="*/ 334308 h 14435655"/>
              <a:gd name="connsiteX11" fmla="*/ 1550628 w 6663269"/>
              <a:gd name="connsiteY11" fmla="*/ 383447 h 14435655"/>
              <a:gd name="connsiteX12" fmla="*/ 1593321 w 6663269"/>
              <a:gd name="connsiteY12" fmla="*/ 426142 h 14435655"/>
              <a:gd name="connsiteX13" fmla="*/ 1643263 w 6663269"/>
              <a:gd name="connsiteY13" fmla="*/ 462392 h 14435655"/>
              <a:gd name="connsiteX14" fmla="*/ 1692399 w 6663269"/>
              <a:gd name="connsiteY14" fmla="*/ 490587 h 14435655"/>
              <a:gd name="connsiteX15" fmla="*/ 1749591 w 6663269"/>
              <a:gd name="connsiteY15" fmla="*/ 511531 h 14435655"/>
              <a:gd name="connsiteX16" fmla="*/ 1813228 w 6663269"/>
              <a:gd name="connsiteY16" fmla="*/ 526032 h 14435655"/>
              <a:gd name="connsiteX17" fmla="*/ 1920362 w 6663269"/>
              <a:gd name="connsiteY17" fmla="*/ 533282 h 14435655"/>
              <a:gd name="connsiteX18" fmla="*/ 4742907 w 6663269"/>
              <a:gd name="connsiteY18" fmla="*/ 526032 h 14435655"/>
              <a:gd name="connsiteX19" fmla="*/ 4821043 w 6663269"/>
              <a:gd name="connsiteY19" fmla="*/ 526032 h 14435655"/>
              <a:gd name="connsiteX20" fmla="*/ 4899179 w 6663269"/>
              <a:gd name="connsiteY20" fmla="*/ 511531 h 14435655"/>
              <a:gd name="connsiteX21" fmla="*/ 4963621 w 6663269"/>
              <a:gd name="connsiteY21" fmla="*/ 497837 h 14435655"/>
              <a:gd name="connsiteX22" fmla="*/ 5013563 w 6663269"/>
              <a:gd name="connsiteY22" fmla="*/ 468837 h 14435655"/>
              <a:gd name="connsiteX23" fmla="*/ 5062699 w 6663269"/>
              <a:gd name="connsiteY23" fmla="*/ 433392 h 14435655"/>
              <a:gd name="connsiteX24" fmla="*/ 5105393 w 6663269"/>
              <a:gd name="connsiteY24" fmla="*/ 390697 h 14435655"/>
              <a:gd name="connsiteX25" fmla="*/ 5141641 w 6663269"/>
              <a:gd name="connsiteY25" fmla="*/ 341558 h 14435655"/>
              <a:gd name="connsiteX26" fmla="*/ 5162585 w 6663269"/>
              <a:gd name="connsiteY26" fmla="*/ 291613 h 14435655"/>
              <a:gd name="connsiteX27" fmla="*/ 5184333 w 6663269"/>
              <a:gd name="connsiteY27" fmla="*/ 234418 h 14435655"/>
              <a:gd name="connsiteX28" fmla="*/ 5198027 w 6663269"/>
              <a:gd name="connsiteY28" fmla="*/ 170779 h 14435655"/>
              <a:gd name="connsiteX29" fmla="*/ 5205277 w 6663269"/>
              <a:gd name="connsiteY29" fmla="*/ 85390 h 14435655"/>
              <a:gd name="connsiteX30" fmla="*/ 5212525 w 6663269"/>
              <a:gd name="connsiteY30" fmla="*/ 49945 h 14435655"/>
              <a:gd name="connsiteX31" fmla="*/ 5226221 w 6663269"/>
              <a:gd name="connsiteY31" fmla="*/ 20945 h 14435655"/>
              <a:gd name="connsiteX32" fmla="*/ 5255219 w 6663269"/>
              <a:gd name="connsiteY32" fmla="*/ 7250 h 14435655"/>
              <a:gd name="connsiteX33" fmla="*/ 5297911 w 6663269"/>
              <a:gd name="connsiteY33" fmla="*/ 0 h 14435655"/>
              <a:gd name="connsiteX34" fmla="*/ 5674895 w 6663269"/>
              <a:gd name="connsiteY34" fmla="*/ 0 h 14435655"/>
              <a:gd name="connsiteX35" fmla="*/ 5859359 w 6663269"/>
              <a:gd name="connsiteY35" fmla="*/ 0 h 14435655"/>
              <a:gd name="connsiteX36" fmla="*/ 6044629 w 6663269"/>
              <a:gd name="connsiteY36" fmla="*/ 14500 h 14435655"/>
              <a:gd name="connsiteX37" fmla="*/ 6108265 w 6663269"/>
              <a:gd name="connsiteY37" fmla="*/ 20945 h 14435655"/>
              <a:gd name="connsiteX38" fmla="*/ 6172707 w 6663269"/>
              <a:gd name="connsiteY38" fmla="*/ 35445 h 14435655"/>
              <a:gd name="connsiteX39" fmla="*/ 6229093 w 6663269"/>
              <a:gd name="connsiteY39" fmla="*/ 49945 h 14435655"/>
              <a:gd name="connsiteX40" fmla="*/ 6286285 w 6663269"/>
              <a:gd name="connsiteY40" fmla="*/ 70890 h 14435655"/>
              <a:gd name="connsiteX41" fmla="*/ 6343477 w 6663269"/>
              <a:gd name="connsiteY41" fmla="*/ 99890 h 14435655"/>
              <a:gd name="connsiteX42" fmla="*/ 6386171 w 6663269"/>
              <a:gd name="connsiteY42" fmla="*/ 128084 h 14435655"/>
              <a:gd name="connsiteX43" fmla="*/ 6435307 w 6663269"/>
              <a:gd name="connsiteY43" fmla="*/ 163529 h 14435655"/>
              <a:gd name="connsiteX44" fmla="*/ 6471555 w 6663269"/>
              <a:gd name="connsiteY44" fmla="*/ 206224 h 14435655"/>
              <a:gd name="connsiteX45" fmla="*/ 6514249 w 6663269"/>
              <a:gd name="connsiteY45" fmla="*/ 248919 h 14435655"/>
              <a:gd name="connsiteX46" fmla="*/ 6542441 w 6663269"/>
              <a:gd name="connsiteY46" fmla="*/ 291613 h 14435655"/>
              <a:gd name="connsiteX47" fmla="*/ 6570635 w 6663269"/>
              <a:gd name="connsiteY47" fmla="*/ 341558 h 14435655"/>
              <a:gd name="connsiteX48" fmla="*/ 6599633 w 6663269"/>
              <a:gd name="connsiteY48" fmla="*/ 397947 h 14435655"/>
              <a:gd name="connsiteX49" fmla="*/ 6620577 w 6663269"/>
              <a:gd name="connsiteY49" fmla="*/ 455142 h 14435655"/>
              <a:gd name="connsiteX50" fmla="*/ 6635077 w 6663269"/>
              <a:gd name="connsiteY50" fmla="*/ 511531 h 14435655"/>
              <a:gd name="connsiteX51" fmla="*/ 6648769 w 6663269"/>
              <a:gd name="connsiteY51" fmla="*/ 575976 h 14435655"/>
              <a:gd name="connsiteX52" fmla="*/ 6656021 w 6663269"/>
              <a:gd name="connsiteY52" fmla="*/ 639616 h 14435655"/>
              <a:gd name="connsiteX53" fmla="*/ 6663269 w 6663269"/>
              <a:gd name="connsiteY53" fmla="*/ 753200 h 14435655"/>
              <a:gd name="connsiteX54" fmla="*/ 6663269 w 6663269"/>
              <a:gd name="connsiteY54" fmla="*/ 860339 h 14435655"/>
              <a:gd name="connsiteX55" fmla="*/ 6663269 w 6663269"/>
              <a:gd name="connsiteY55" fmla="*/ 13575316 h 14435655"/>
              <a:gd name="connsiteX56" fmla="*/ 6663269 w 6663269"/>
              <a:gd name="connsiteY56" fmla="*/ 13738845 h 14435655"/>
              <a:gd name="connsiteX57" fmla="*/ 6648769 w 6663269"/>
              <a:gd name="connsiteY57" fmla="*/ 13816984 h 14435655"/>
              <a:gd name="connsiteX58" fmla="*/ 6642325 w 6663269"/>
              <a:gd name="connsiteY58" fmla="*/ 13902374 h 14435655"/>
              <a:gd name="connsiteX59" fmla="*/ 6613327 w 6663269"/>
              <a:gd name="connsiteY59" fmla="*/ 14002264 h 14435655"/>
              <a:gd name="connsiteX60" fmla="*/ 6570635 w 6663269"/>
              <a:gd name="connsiteY60" fmla="*/ 14101348 h 14435655"/>
              <a:gd name="connsiteX61" fmla="*/ 6514249 w 6663269"/>
              <a:gd name="connsiteY61" fmla="*/ 14186737 h 14435655"/>
              <a:gd name="connsiteX62" fmla="*/ 6442557 w 6663269"/>
              <a:gd name="connsiteY62" fmla="*/ 14257626 h 14435655"/>
              <a:gd name="connsiteX63" fmla="*/ 6364421 w 6663269"/>
              <a:gd name="connsiteY63" fmla="*/ 14322071 h 14435655"/>
              <a:gd name="connsiteX64" fmla="*/ 6271787 w 6663269"/>
              <a:gd name="connsiteY64" fmla="*/ 14372016 h 14435655"/>
              <a:gd name="connsiteX65" fmla="*/ 6172707 w 6663269"/>
              <a:gd name="connsiteY65" fmla="*/ 14407461 h 14435655"/>
              <a:gd name="connsiteX66" fmla="*/ 6065573 w 6663269"/>
              <a:gd name="connsiteY66" fmla="*/ 14421155 h 14435655"/>
              <a:gd name="connsiteX67" fmla="*/ 5959245 w 6663269"/>
              <a:gd name="connsiteY67" fmla="*/ 14435655 h 14435655"/>
              <a:gd name="connsiteX68" fmla="*/ 5845665 w 6663269"/>
              <a:gd name="connsiteY68" fmla="*/ 14435655 h 14435655"/>
              <a:gd name="connsiteX69" fmla="*/ 796660 w 6663269"/>
              <a:gd name="connsiteY69" fmla="*/ 14435655 h 14435655"/>
              <a:gd name="connsiteX70" fmla="*/ 654083 w 6663269"/>
              <a:gd name="connsiteY70" fmla="*/ 14428405 h 14435655"/>
              <a:gd name="connsiteX71" fmla="*/ 583197 w 6663269"/>
              <a:gd name="connsiteY71" fmla="*/ 14421155 h 14435655"/>
              <a:gd name="connsiteX72" fmla="*/ 519561 w 6663269"/>
              <a:gd name="connsiteY72" fmla="*/ 14407461 h 14435655"/>
              <a:gd name="connsiteX73" fmla="*/ 412427 w 6663269"/>
              <a:gd name="connsiteY73" fmla="*/ 14378461 h 14435655"/>
              <a:gd name="connsiteX74" fmla="*/ 319792 w 6663269"/>
              <a:gd name="connsiteY74" fmla="*/ 14329321 h 14435655"/>
              <a:gd name="connsiteX75" fmla="*/ 234407 w 6663269"/>
              <a:gd name="connsiteY75" fmla="*/ 14272127 h 14435655"/>
              <a:gd name="connsiteX76" fmla="*/ 163521 w 6663269"/>
              <a:gd name="connsiteY76" fmla="*/ 14208487 h 14435655"/>
              <a:gd name="connsiteX77" fmla="*/ 106329 w 6663269"/>
              <a:gd name="connsiteY77" fmla="*/ 14123098 h 14435655"/>
              <a:gd name="connsiteX78" fmla="*/ 63636 w 6663269"/>
              <a:gd name="connsiteY78" fmla="*/ 14037708 h 14435655"/>
              <a:gd name="connsiteX79" fmla="*/ 28193 w 6663269"/>
              <a:gd name="connsiteY79" fmla="*/ 13937819 h 14435655"/>
              <a:gd name="connsiteX80" fmla="*/ 14499 w 6663269"/>
              <a:gd name="connsiteY80" fmla="*/ 13824235 h 14435655"/>
              <a:gd name="connsiteX81" fmla="*/ 0 w 6663269"/>
              <a:gd name="connsiteY81" fmla="*/ 13653456 h 14435655"/>
              <a:gd name="connsiteX82" fmla="*/ 0 w 6663269"/>
              <a:gd name="connsiteY82" fmla="*/ 13489927 h 14435655"/>
              <a:gd name="connsiteX83" fmla="*/ 0 w 6663269"/>
              <a:gd name="connsiteY83" fmla="*/ 7221050 h 14435655"/>
              <a:gd name="connsiteX84" fmla="*/ 0 w 6663269"/>
              <a:gd name="connsiteY84" fmla="*/ 888534 h 14435655"/>
              <a:gd name="connsiteX85" fmla="*/ 7250 w 6663269"/>
              <a:gd name="connsiteY85" fmla="*/ 704061 h 14435655"/>
              <a:gd name="connsiteX86" fmla="*/ 14499 w 6663269"/>
              <a:gd name="connsiteY86" fmla="*/ 611421 h 14435655"/>
              <a:gd name="connsiteX87" fmla="*/ 28193 w 6663269"/>
              <a:gd name="connsiteY87" fmla="*/ 526032 h 14435655"/>
              <a:gd name="connsiteX88" fmla="*/ 57192 w 6663269"/>
              <a:gd name="connsiteY88" fmla="*/ 419698 h 14435655"/>
              <a:gd name="connsiteX89" fmla="*/ 99885 w 6663269"/>
              <a:gd name="connsiteY89" fmla="*/ 327058 h 14435655"/>
              <a:gd name="connsiteX90" fmla="*/ 156271 w 6663269"/>
              <a:gd name="connsiteY90" fmla="*/ 241669 h 14435655"/>
              <a:gd name="connsiteX91" fmla="*/ 220713 w 6663269"/>
              <a:gd name="connsiteY91" fmla="*/ 170779 h 14435655"/>
              <a:gd name="connsiteX92" fmla="*/ 298848 w 6663269"/>
              <a:gd name="connsiteY92" fmla="*/ 106334 h 14435655"/>
              <a:gd name="connsiteX93" fmla="*/ 348791 w 6663269"/>
              <a:gd name="connsiteY93" fmla="*/ 85390 h 14435655"/>
              <a:gd name="connsiteX94" fmla="*/ 391483 w 6663269"/>
              <a:gd name="connsiteY94" fmla="*/ 63640 h 14435655"/>
              <a:gd name="connsiteX95" fmla="*/ 440620 w 6663269"/>
              <a:gd name="connsiteY95" fmla="*/ 42695 h 14435655"/>
              <a:gd name="connsiteX96" fmla="*/ 490562 w 6663269"/>
              <a:gd name="connsiteY96" fmla="*/ 28195 h 14435655"/>
              <a:gd name="connsiteX97" fmla="*/ 547754 w 6663269"/>
              <a:gd name="connsiteY97" fmla="*/ 20945 h 14435655"/>
              <a:gd name="connsiteX98" fmla="*/ 597697 w 6663269"/>
              <a:gd name="connsiteY98" fmla="*/ 14500 h 1443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663269" h="14435655">
                <a:moveTo>
                  <a:pt x="789411" y="0"/>
                </a:moveTo>
                <a:lnTo>
                  <a:pt x="981125" y="0"/>
                </a:lnTo>
                <a:lnTo>
                  <a:pt x="1365358" y="0"/>
                </a:lnTo>
                <a:lnTo>
                  <a:pt x="1408051" y="7250"/>
                </a:lnTo>
                <a:lnTo>
                  <a:pt x="1437049" y="20945"/>
                </a:lnTo>
                <a:lnTo>
                  <a:pt x="1450743" y="49945"/>
                </a:lnTo>
                <a:lnTo>
                  <a:pt x="1465243" y="92640"/>
                </a:lnTo>
                <a:lnTo>
                  <a:pt x="1465243" y="156279"/>
                </a:lnTo>
                <a:lnTo>
                  <a:pt x="1472492" y="220724"/>
                </a:lnTo>
                <a:lnTo>
                  <a:pt x="1493436" y="277113"/>
                </a:lnTo>
                <a:lnTo>
                  <a:pt x="1521629" y="334308"/>
                </a:lnTo>
                <a:lnTo>
                  <a:pt x="1550628" y="383447"/>
                </a:lnTo>
                <a:lnTo>
                  <a:pt x="1593321" y="426142"/>
                </a:lnTo>
                <a:lnTo>
                  <a:pt x="1643263" y="462392"/>
                </a:lnTo>
                <a:lnTo>
                  <a:pt x="1692399" y="490587"/>
                </a:lnTo>
                <a:lnTo>
                  <a:pt x="1749591" y="511531"/>
                </a:lnTo>
                <a:lnTo>
                  <a:pt x="1813228" y="526032"/>
                </a:lnTo>
                <a:lnTo>
                  <a:pt x="1920362" y="533282"/>
                </a:lnTo>
                <a:lnTo>
                  <a:pt x="4742907" y="526032"/>
                </a:lnTo>
                <a:lnTo>
                  <a:pt x="4821043" y="526032"/>
                </a:lnTo>
                <a:lnTo>
                  <a:pt x="4899179" y="511531"/>
                </a:lnTo>
                <a:lnTo>
                  <a:pt x="4963621" y="497837"/>
                </a:lnTo>
                <a:lnTo>
                  <a:pt x="5013563" y="468837"/>
                </a:lnTo>
                <a:lnTo>
                  <a:pt x="5062699" y="433392"/>
                </a:lnTo>
                <a:lnTo>
                  <a:pt x="5105393" y="390697"/>
                </a:lnTo>
                <a:lnTo>
                  <a:pt x="5141641" y="341558"/>
                </a:lnTo>
                <a:lnTo>
                  <a:pt x="5162585" y="291613"/>
                </a:lnTo>
                <a:lnTo>
                  <a:pt x="5184333" y="234418"/>
                </a:lnTo>
                <a:lnTo>
                  <a:pt x="5198027" y="170779"/>
                </a:lnTo>
                <a:lnTo>
                  <a:pt x="5205277" y="85390"/>
                </a:lnTo>
                <a:lnTo>
                  <a:pt x="5212525" y="49945"/>
                </a:lnTo>
                <a:lnTo>
                  <a:pt x="5226221" y="20945"/>
                </a:lnTo>
                <a:lnTo>
                  <a:pt x="5255219" y="7250"/>
                </a:lnTo>
                <a:lnTo>
                  <a:pt x="5297911" y="0"/>
                </a:lnTo>
                <a:lnTo>
                  <a:pt x="5674895" y="0"/>
                </a:lnTo>
                <a:lnTo>
                  <a:pt x="5859359" y="0"/>
                </a:lnTo>
                <a:lnTo>
                  <a:pt x="6044629" y="14500"/>
                </a:lnTo>
                <a:lnTo>
                  <a:pt x="6108265" y="20945"/>
                </a:lnTo>
                <a:lnTo>
                  <a:pt x="6172707" y="35445"/>
                </a:lnTo>
                <a:lnTo>
                  <a:pt x="6229093" y="49945"/>
                </a:lnTo>
                <a:lnTo>
                  <a:pt x="6286285" y="70890"/>
                </a:lnTo>
                <a:lnTo>
                  <a:pt x="6343477" y="99890"/>
                </a:lnTo>
                <a:lnTo>
                  <a:pt x="6386171" y="128084"/>
                </a:lnTo>
                <a:lnTo>
                  <a:pt x="6435307" y="163529"/>
                </a:lnTo>
                <a:lnTo>
                  <a:pt x="6471555" y="206224"/>
                </a:lnTo>
                <a:lnTo>
                  <a:pt x="6514249" y="248919"/>
                </a:lnTo>
                <a:lnTo>
                  <a:pt x="6542441" y="291613"/>
                </a:lnTo>
                <a:lnTo>
                  <a:pt x="6570635" y="341558"/>
                </a:lnTo>
                <a:lnTo>
                  <a:pt x="6599633" y="397947"/>
                </a:lnTo>
                <a:lnTo>
                  <a:pt x="6620577" y="455142"/>
                </a:lnTo>
                <a:lnTo>
                  <a:pt x="6635077" y="511531"/>
                </a:lnTo>
                <a:lnTo>
                  <a:pt x="6648769" y="575976"/>
                </a:lnTo>
                <a:lnTo>
                  <a:pt x="6656021" y="639616"/>
                </a:lnTo>
                <a:lnTo>
                  <a:pt x="6663269" y="753200"/>
                </a:lnTo>
                <a:lnTo>
                  <a:pt x="6663269" y="860339"/>
                </a:lnTo>
                <a:lnTo>
                  <a:pt x="6663269" y="13575316"/>
                </a:lnTo>
                <a:lnTo>
                  <a:pt x="6663269" y="13738845"/>
                </a:lnTo>
                <a:lnTo>
                  <a:pt x="6648769" y="13816984"/>
                </a:lnTo>
                <a:lnTo>
                  <a:pt x="6642325" y="13902374"/>
                </a:lnTo>
                <a:lnTo>
                  <a:pt x="6613327" y="14002264"/>
                </a:lnTo>
                <a:lnTo>
                  <a:pt x="6570635" y="14101348"/>
                </a:lnTo>
                <a:lnTo>
                  <a:pt x="6514249" y="14186737"/>
                </a:lnTo>
                <a:lnTo>
                  <a:pt x="6442557" y="14257626"/>
                </a:lnTo>
                <a:lnTo>
                  <a:pt x="6364421" y="14322071"/>
                </a:lnTo>
                <a:lnTo>
                  <a:pt x="6271787" y="14372016"/>
                </a:lnTo>
                <a:lnTo>
                  <a:pt x="6172707" y="14407461"/>
                </a:lnTo>
                <a:lnTo>
                  <a:pt x="6065573" y="14421155"/>
                </a:lnTo>
                <a:lnTo>
                  <a:pt x="5959245" y="14435655"/>
                </a:lnTo>
                <a:lnTo>
                  <a:pt x="5845665" y="14435655"/>
                </a:lnTo>
                <a:lnTo>
                  <a:pt x="796660" y="14435655"/>
                </a:lnTo>
                <a:lnTo>
                  <a:pt x="654083" y="14428405"/>
                </a:lnTo>
                <a:lnTo>
                  <a:pt x="583197" y="14421155"/>
                </a:lnTo>
                <a:lnTo>
                  <a:pt x="519561" y="14407461"/>
                </a:lnTo>
                <a:lnTo>
                  <a:pt x="412427" y="14378461"/>
                </a:lnTo>
                <a:lnTo>
                  <a:pt x="319792" y="14329321"/>
                </a:lnTo>
                <a:lnTo>
                  <a:pt x="234407" y="14272127"/>
                </a:lnTo>
                <a:lnTo>
                  <a:pt x="163521" y="14208487"/>
                </a:lnTo>
                <a:lnTo>
                  <a:pt x="106329" y="14123098"/>
                </a:lnTo>
                <a:lnTo>
                  <a:pt x="63636" y="14037708"/>
                </a:lnTo>
                <a:lnTo>
                  <a:pt x="28193" y="13937819"/>
                </a:lnTo>
                <a:lnTo>
                  <a:pt x="14499" y="13824235"/>
                </a:lnTo>
                <a:lnTo>
                  <a:pt x="0" y="13653456"/>
                </a:lnTo>
                <a:lnTo>
                  <a:pt x="0" y="13489927"/>
                </a:lnTo>
                <a:lnTo>
                  <a:pt x="0" y="7221050"/>
                </a:lnTo>
                <a:lnTo>
                  <a:pt x="0" y="888534"/>
                </a:lnTo>
                <a:lnTo>
                  <a:pt x="7250" y="704061"/>
                </a:lnTo>
                <a:lnTo>
                  <a:pt x="14499" y="611421"/>
                </a:lnTo>
                <a:lnTo>
                  <a:pt x="28193" y="526032"/>
                </a:lnTo>
                <a:lnTo>
                  <a:pt x="57192" y="419698"/>
                </a:lnTo>
                <a:lnTo>
                  <a:pt x="99885" y="327058"/>
                </a:lnTo>
                <a:lnTo>
                  <a:pt x="156271" y="241669"/>
                </a:lnTo>
                <a:lnTo>
                  <a:pt x="220713" y="170779"/>
                </a:lnTo>
                <a:lnTo>
                  <a:pt x="298848" y="106334"/>
                </a:lnTo>
                <a:lnTo>
                  <a:pt x="348791" y="85390"/>
                </a:lnTo>
                <a:lnTo>
                  <a:pt x="391483" y="63640"/>
                </a:lnTo>
                <a:lnTo>
                  <a:pt x="440620" y="42695"/>
                </a:lnTo>
                <a:lnTo>
                  <a:pt x="490562" y="28195"/>
                </a:lnTo>
                <a:lnTo>
                  <a:pt x="547754" y="20945"/>
                </a:lnTo>
                <a:lnTo>
                  <a:pt x="597697" y="14500"/>
                </a:lnTo>
                <a:close/>
              </a:path>
            </a:pathLst>
          </a:custGeom>
          <a:solidFill>
            <a:schemeClr val="bg1">
              <a:lumMod val="75000"/>
            </a:schemeClr>
          </a:solidFill>
        </p:spPr>
        <p:txBody>
          <a:bodyPr wrap="square">
            <a:noAutofit/>
          </a:bodyPr>
          <a:lstStyle/>
          <a:p>
            <a:endParaRPr lang="en-US"/>
          </a:p>
        </p:txBody>
      </p:sp>
      <p:pic>
        <p:nvPicPr>
          <p:cNvPr id="7" name="Picture 6">
            <a:extLst>
              <a:ext uri="{FF2B5EF4-FFF2-40B4-BE49-F238E27FC236}">
                <a16:creationId xmlns:a16="http://schemas.microsoft.com/office/drawing/2014/main" id="{AFF45F28-243D-6540-98F4-1E869D2637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9410226">
            <a:off x="12822401" y="911170"/>
            <a:ext cx="4556793" cy="9138901"/>
          </a:xfrm>
          <a:prstGeom prst="rect">
            <a:avLst/>
          </a:prstGeom>
        </p:spPr>
      </p:pic>
      <p:sp>
        <p:nvSpPr>
          <p:cNvPr id="8" name="Picture Placeholder 7">
            <a:extLst>
              <a:ext uri="{FF2B5EF4-FFF2-40B4-BE49-F238E27FC236}">
                <a16:creationId xmlns:a16="http://schemas.microsoft.com/office/drawing/2014/main" id="{BFC4426D-53C4-D847-A596-3C7C97C319F7}"/>
              </a:ext>
            </a:extLst>
          </p:cNvPr>
          <p:cNvSpPr>
            <a:spLocks noGrp="1"/>
          </p:cNvSpPr>
          <p:nvPr>
            <p:ph type="pic" sz="quarter" idx="13"/>
          </p:nvPr>
        </p:nvSpPr>
        <p:spPr>
          <a:xfrm rot="3210226">
            <a:off x="20163235" y="-1367148"/>
            <a:ext cx="3977566" cy="8617207"/>
          </a:xfrm>
          <a:custGeom>
            <a:avLst/>
            <a:gdLst>
              <a:gd name="connsiteX0" fmla="*/ 789411 w 6663269"/>
              <a:gd name="connsiteY0" fmla="*/ 0 h 14435655"/>
              <a:gd name="connsiteX1" fmla="*/ 981125 w 6663269"/>
              <a:gd name="connsiteY1" fmla="*/ 0 h 14435655"/>
              <a:gd name="connsiteX2" fmla="*/ 1365358 w 6663269"/>
              <a:gd name="connsiteY2" fmla="*/ 0 h 14435655"/>
              <a:gd name="connsiteX3" fmla="*/ 1408051 w 6663269"/>
              <a:gd name="connsiteY3" fmla="*/ 7250 h 14435655"/>
              <a:gd name="connsiteX4" fmla="*/ 1437049 w 6663269"/>
              <a:gd name="connsiteY4" fmla="*/ 20945 h 14435655"/>
              <a:gd name="connsiteX5" fmla="*/ 1450743 w 6663269"/>
              <a:gd name="connsiteY5" fmla="*/ 49945 h 14435655"/>
              <a:gd name="connsiteX6" fmla="*/ 1465243 w 6663269"/>
              <a:gd name="connsiteY6" fmla="*/ 92640 h 14435655"/>
              <a:gd name="connsiteX7" fmla="*/ 1465243 w 6663269"/>
              <a:gd name="connsiteY7" fmla="*/ 156279 h 14435655"/>
              <a:gd name="connsiteX8" fmla="*/ 1472492 w 6663269"/>
              <a:gd name="connsiteY8" fmla="*/ 220724 h 14435655"/>
              <a:gd name="connsiteX9" fmla="*/ 1493436 w 6663269"/>
              <a:gd name="connsiteY9" fmla="*/ 277113 h 14435655"/>
              <a:gd name="connsiteX10" fmla="*/ 1521629 w 6663269"/>
              <a:gd name="connsiteY10" fmla="*/ 334308 h 14435655"/>
              <a:gd name="connsiteX11" fmla="*/ 1550628 w 6663269"/>
              <a:gd name="connsiteY11" fmla="*/ 383447 h 14435655"/>
              <a:gd name="connsiteX12" fmla="*/ 1593321 w 6663269"/>
              <a:gd name="connsiteY12" fmla="*/ 426142 h 14435655"/>
              <a:gd name="connsiteX13" fmla="*/ 1643263 w 6663269"/>
              <a:gd name="connsiteY13" fmla="*/ 462392 h 14435655"/>
              <a:gd name="connsiteX14" fmla="*/ 1692399 w 6663269"/>
              <a:gd name="connsiteY14" fmla="*/ 490587 h 14435655"/>
              <a:gd name="connsiteX15" fmla="*/ 1749591 w 6663269"/>
              <a:gd name="connsiteY15" fmla="*/ 511531 h 14435655"/>
              <a:gd name="connsiteX16" fmla="*/ 1813228 w 6663269"/>
              <a:gd name="connsiteY16" fmla="*/ 526032 h 14435655"/>
              <a:gd name="connsiteX17" fmla="*/ 1920362 w 6663269"/>
              <a:gd name="connsiteY17" fmla="*/ 533282 h 14435655"/>
              <a:gd name="connsiteX18" fmla="*/ 4742907 w 6663269"/>
              <a:gd name="connsiteY18" fmla="*/ 526032 h 14435655"/>
              <a:gd name="connsiteX19" fmla="*/ 4821043 w 6663269"/>
              <a:gd name="connsiteY19" fmla="*/ 526032 h 14435655"/>
              <a:gd name="connsiteX20" fmla="*/ 4899179 w 6663269"/>
              <a:gd name="connsiteY20" fmla="*/ 511531 h 14435655"/>
              <a:gd name="connsiteX21" fmla="*/ 4963621 w 6663269"/>
              <a:gd name="connsiteY21" fmla="*/ 497837 h 14435655"/>
              <a:gd name="connsiteX22" fmla="*/ 5013563 w 6663269"/>
              <a:gd name="connsiteY22" fmla="*/ 468837 h 14435655"/>
              <a:gd name="connsiteX23" fmla="*/ 5062699 w 6663269"/>
              <a:gd name="connsiteY23" fmla="*/ 433392 h 14435655"/>
              <a:gd name="connsiteX24" fmla="*/ 5105393 w 6663269"/>
              <a:gd name="connsiteY24" fmla="*/ 390697 h 14435655"/>
              <a:gd name="connsiteX25" fmla="*/ 5141641 w 6663269"/>
              <a:gd name="connsiteY25" fmla="*/ 341558 h 14435655"/>
              <a:gd name="connsiteX26" fmla="*/ 5162585 w 6663269"/>
              <a:gd name="connsiteY26" fmla="*/ 291613 h 14435655"/>
              <a:gd name="connsiteX27" fmla="*/ 5184333 w 6663269"/>
              <a:gd name="connsiteY27" fmla="*/ 234418 h 14435655"/>
              <a:gd name="connsiteX28" fmla="*/ 5198027 w 6663269"/>
              <a:gd name="connsiteY28" fmla="*/ 170779 h 14435655"/>
              <a:gd name="connsiteX29" fmla="*/ 5205277 w 6663269"/>
              <a:gd name="connsiteY29" fmla="*/ 85390 h 14435655"/>
              <a:gd name="connsiteX30" fmla="*/ 5212525 w 6663269"/>
              <a:gd name="connsiteY30" fmla="*/ 49945 h 14435655"/>
              <a:gd name="connsiteX31" fmla="*/ 5226221 w 6663269"/>
              <a:gd name="connsiteY31" fmla="*/ 20945 h 14435655"/>
              <a:gd name="connsiteX32" fmla="*/ 5255219 w 6663269"/>
              <a:gd name="connsiteY32" fmla="*/ 7250 h 14435655"/>
              <a:gd name="connsiteX33" fmla="*/ 5297911 w 6663269"/>
              <a:gd name="connsiteY33" fmla="*/ 0 h 14435655"/>
              <a:gd name="connsiteX34" fmla="*/ 5674895 w 6663269"/>
              <a:gd name="connsiteY34" fmla="*/ 0 h 14435655"/>
              <a:gd name="connsiteX35" fmla="*/ 5859359 w 6663269"/>
              <a:gd name="connsiteY35" fmla="*/ 0 h 14435655"/>
              <a:gd name="connsiteX36" fmla="*/ 6044629 w 6663269"/>
              <a:gd name="connsiteY36" fmla="*/ 14500 h 14435655"/>
              <a:gd name="connsiteX37" fmla="*/ 6108265 w 6663269"/>
              <a:gd name="connsiteY37" fmla="*/ 20945 h 14435655"/>
              <a:gd name="connsiteX38" fmla="*/ 6172707 w 6663269"/>
              <a:gd name="connsiteY38" fmla="*/ 35445 h 14435655"/>
              <a:gd name="connsiteX39" fmla="*/ 6229093 w 6663269"/>
              <a:gd name="connsiteY39" fmla="*/ 49945 h 14435655"/>
              <a:gd name="connsiteX40" fmla="*/ 6286285 w 6663269"/>
              <a:gd name="connsiteY40" fmla="*/ 70890 h 14435655"/>
              <a:gd name="connsiteX41" fmla="*/ 6343477 w 6663269"/>
              <a:gd name="connsiteY41" fmla="*/ 99890 h 14435655"/>
              <a:gd name="connsiteX42" fmla="*/ 6386171 w 6663269"/>
              <a:gd name="connsiteY42" fmla="*/ 128084 h 14435655"/>
              <a:gd name="connsiteX43" fmla="*/ 6435307 w 6663269"/>
              <a:gd name="connsiteY43" fmla="*/ 163529 h 14435655"/>
              <a:gd name="connsiteX44" fmla="*/ 6471555 w 6663269"/>
              <a:gd name="connsiteY44" fmla="*/ 206224 h 14435655"/>
              <a:gd name="connsiteX45" fmla="*/ 6514249 w 6663269"/>
              <a:gd name="connsiteY45" fmla="*/ 248919 h 14435655"/>
              <a:gd name="connsiteX46" fmla="*/ 6542441 w 6663269"/>
              <a:gd name="connsiteY46" fmla="*/ 291613 h 14435655"/>
              <a:gd name="connsiteX47" fmla="*/ 6570635 w 6663269"/>
              <a:gd name="connsiteY47" fmla="*/ 341558 h 14435655"/>
              <a:gd name="connsiteX48" fmla="*/ 6599633 w 6663269"/>
              <a:gd name="connsiteY48" fmla="*/ 397947 h 14435655"/>
              <a:gd name="connsiteX49" fmla="*/ 6620577 w 6663269"/>
              <a:gd name="connsiteY49" fmla="*/ 455142 h 14435655"/>
              <a:gd name="connsiteX50" fmla="*/ 6635077 w 6663269"/>
              <a:gd name="connsiteY50" fmla="*/ 511531 h 14435655"/>
              <a:gd name="connsiteX51" fmla="*/ 6648769 w 6663269"/>
              <a:gd name="connsiteY51" fmla="*/ 575976 h 14435655"/>
              <a:gd name="connsiteX52" fmla="*/ 6656021 w 6663269"/>
              <a:gd name="connsiteY52" fmla="*/ 639616 h 14435655"/>
              <a:gd name="connsiteX53" fmla="*/ 6663269 w 6663269"/>
              <a:gd name="connsiteY53" fmla="*/ 753200 h 14435655"/>
              <a:gd name="connsiteX54" fmla="*/ 6663269 w 6663269"/>
              <a:gd name="connsiteY54" fmla="*/ 860339 h 14435655"/>
              <a:gd name="connsiteX55" fmla="*/ 6663269 w 6663269"/>
              <a:gd name="connsiteY55" fmla="*/ 13575316 h 14435655"/>
              <a:gd name="connsiteX56" fmla="*/ 6663269 w 6663269"/>
              <a:gd name="connsiteY56" fmla="*/ 13738845 h 14435655"/>
              <a:gd name="connsiteX57" fmla="*/ 6648769 w 6663269"/>
              <a:gd name="connsiteY57" fmla="*/ 13816984 h 14435655"/>
              <a:gd name="connsiteX58" fmla="*/ 6642325 w 6663269"/>
              <a:gd name="connsiteY58" fmla="*/ 13902374 h 14435655"/>
              <a:gd name="connsiteX59" fmla="*/ 6613327 w 6663269"/>
              <a:gd name="connsiteY59" fmla="*/ 14002264 h 14435655"/>
              <a:gd name="connsiteX60" fmla="*/ 6570635 w 6663269"/>
              <a:gd name="connsiteY60" fmla="*/ 14101348 h 14435655"/>
              <a:gd name="connsiteX61" fmla="*/ 6514249 w 6663269"/>
              <a:gd name="connsiteY61" fmla="*/ 14186737 h 14435655"/>
              <a:gd name="connsiteX62" fmla="*/ 6442557 w 6663269"/>
              <a:gd name="connsiteY62" fmla="*/ 14257626 h 14435655"/>
              <a:gd name="connsiteX63" fmla="*/ 6364421 w 6663269"/>
              <a:gd name="connsiteY63" fmla="*/ 14322071 h 14435655"/>
              <a:gd name="connsiteX64" fmla="*/ 6271787 w 6663269"/>
              <a:gd name="connsiteY64" fmla="*/ 14372016 h 14435655"/>
              <a:gd name="connsiteX65" fmla="*/ 6172707 w 6663269"/>
              <a:gd name="connsiteY65" fmla="*/ 14407461 h 14435655"/>
              <a:gd name="connsiteX66" fmla="*/ 6065573 w 6663269"/>
              <a:gd name="connsiteY66" fmla="*/ 14421155 h 14435655"/>
              <a:gd name="connsiteX67" fmla="*/ 5959245 w 6663269"/>
              <a:gd name="connsiteY67" fmla="*/ 14435655 h 14435655"/>
              <a:gd name="connsiteX68" fmla="*/ 5845665 w 6663269"/>
              <a:gd name="connsiteY68" fmla="*/ 14435655 h 14435655"/>
              <a:gd name="connsiteX69" fmla="*/ 796660 w 6663269"/>
              <a:gd name="connsiteY69" fmla="*/ 14435655 h 14435655"/>
              <a:gd name="connsiteX70" fmla="*/ 654083 w 6663269"/>
              <a:gd name="connsiteY70" fmla="*/ 14428405 h 14435655"/>
              <a:gd name="connsiteX71" fmla="*/ 583197 w 6663269"/>
              <a:gd name="connsiteY71" fmla="*/ 14421155 h 14435655"/>
              <a:gd name="connsiteX72" fmla="*/ 519561 w 6663269"/>
              <a:gd name="connsiteY72" fmla="*/ 14407461 h 14435655"/>
              <a:gd name="connsiteX73" fmla="*/ 412427 w 6663269"/>
              <a:gd name="connsiteY73" fmla="*/ 14378461 h 14435655"/>
              <a:gd name="connsiteX74" fmla="*/ 319792 w 6663269"/>
              <a:gd name="connsiteY74" fmla="*/ 14329321 h 14435655"/>
              <a:gd name="connsiteX75" fmla="*/ 234407 w 6663269"/>
              <a:gd name="connsiteY75" fmla="*/ 14272127 h 14435655"/>
              <a:gd name="connsiteX76" fmla="*/ 163521 w 6663269"/>
              <a:gd name="connsiteY76" fmla="*/ 14208487 h 14435655"/>
              <a:gd name="connsiteX77" fmla="*/ 106329 w 6663269"/>
              <a:gd name="connsiteY77" fmla="*/ 14123098 h 14435655"/>
              <a:gd name="connsiteX78" fmla="*/ 63636 w 6663269"/>
              <a:gd name="connsiteY78" fmla="*/ 14037708 h 14435655"/>
              <a:gd name="connsiteX79" fmla="*/ 28193 w 6663269"/>
              <a:gd name="connsiteY79" fmla="*/ 13937819 h 14435655"/>
              <a:gd name="connsiteX80" fmla="*/ 14499 w 6663269"/>
              <a:gd name="connsiteY80" fmla="*/ 13824235 h 14435655"/>
              <a:gd name="connsiteX81" fmla="*/ 0 w 6663269"/>
              <a:gd name="connsiteY81" fmla="*/ 13653456 h 14435655"/>
              <a:gd name="connsiteX82" fmla="*/ 0 w 6663269"/>
              <a:gd name="connsiteY82" fmla="*/ 13489927 h 14435655"/>
              <a:gd name="connsiteX83" fmla="*/ 0 w 6663269"/>
              <a:gd name="connsiteY83" fmla="*/ 7221050 h 14435655"/>
              <a:gd name="connsiteX84" fmla="*/ 0 w 6663269"/>
              <a:gd name="connsiteY84" fmla="*/ 888534 h 14435655"/>
              <a:gd name="connsiteX85" fmla="*/ 7250 w 6663269"/>
              <a:gd name="connsiteY85" fmla="*/ 704061 h 14435655"/>
              <a:gd name="connsiteX86" fmla="*/ 14499 w 6663269"/>
              <a:gd name="connsiteY86" fmla="*/ 611421 h 14435655"/>
              <a:gd name="connsiteX87" fmla="*/ 28193 w 6663269"/>
              <a:gd name="connsiteY87" fmla="*/ 526032 h 14435655"/>
              <a:gd name="connsiteX88" fmla="*/ 57192 w 6663269"/>
              <a:gd name="connsiteY88" fmla="*/ 419698 h 14435655"/>
              <a:gd name="connsiteX89" fmla="*/ 99885 w 6663269"/>
              <a:gd name="connsiteY89" fmla="*/ 327058 h 14435655"/>
              <a:gd name="connsiteX90" fmla="*/ 156271 w 6663269"/>
              <a:gd name="connsiteY90" fmla="*/ 241669 h 14435655"/>
              <a:gd name="connsiteX91" fmla="*/ 220713 w 6663269"/>
              <a:gd name="connsiteY91" fmla="*/ 170779 h 14435655"/>
              <a:gd name="connsiteX92" fmla="*/ 298848 w 6663269"/>
              <a:gd name="connsiteY92" fmla="*/ 106334 h 14435655"/>
              <a:gd name="connsiteX93" fmla="*/ 348791 w 6663269"/>
              <a:gd name="connsiteY93" fmla="*/ 85390 h 14435655"/>
              <a:gd name="connsiteX94" fmla="*/ 391483 w 6663269"/>
              <a:gd name="connsiteY94" fmla="*/ 63640 h 14435655"/>
              <a:gd name="connsiteX95" fmla="*/ 440620 w 6663269"/>
              <a:gd name="connsiteY95" fmla="*/ 42695 h 14435655"/>
              <a:gd name="connsiteX96" fmla="*/ 490562 w 6663269"/>
              <a:gd name="connsiteY96" fmla="*/ 28195 h 14435655"/>
              <a:gd name="connsiteX97" fmla="*/ 547754 w 6663269"/>
              <a:gd name="connsiteY97" fmla="*/ 20945 h 14435655"/>
              <a:gd name="connsiteX98" fmla="*/ 597697 w 6663269"/>
              <a:gd name="connsiteY98" fmla="*/ 14500 h 1443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663269" h="14435655">
                <a:moveTo>
                  <a:pt x="789411" y="0"/>
                </a:moveTo>
                <a:lnTo>
                  <a:pt x="981125" y="0"/>
                </a:lnTo>
                <a:lnTo>
                  <a:pt x="1365358" y="0"/>
                </a:lnTo>
                <a:lnTo>
                  <a:pt x="1408051" y="7250"/>
                </a:lnTo>
                <a:lnTo>
                  <a:pt x="1437049" y="20945"/>
                </a:lnTo>
                <a:lnTo>
                  <a:pt x="1450743" y="49945"/>
                </a:lnTo>
                <a:lnTo>
                  <a:pt x="1465243" y="92640"/>
                </a:lnTo>
                <a:lnTo>
                  <a:pt x="1465243" y="156279"/>
                </a:lnTo>
                <a:lnTo>
                  <a:pt x="1472492" y="220724"/>
                </a:lnTo>
                <a:lnTo>
                  <a:pt x="1493436" y="277113"/>
                </a:lnTo>
                <a:lnTo>
                  <a:pt x="1521629" y="334308"/>
                </a:lnTo>
                <a:lnTo>
                  <a:pt x="1550628" y="383447"/>
                </a:lnTo>
                <a:lnTo>
                  <a:pt x="1593321" y="426142"/>
                </a:lnTo>
                <a:lnTo>
                  <a:pt x="1643263" y="462392"/>
                </a:lnTo>
                <a:lnTo>
                  <a:pt x="1692399" y="490587"/>
                </a:lnTo>
                <a:lnTo>
                  <a:pt x="1749591" y="511531"/>
                </a:lnTo>
                <a:lnTo>
                  <a:pt x="1813228" y="526032"/>
                </a:lnTo>
                <a:lnTo>
                  <a:pt x="1920362" y="533282"/>
                </a:lnTo>
                <a:lnTo>
                  <a:pt x="4742907" y="526032"/>
                </a:lnTo>
                <a:lnTo>
                  <a:pt x="4821043" y="526032"/>
                </a:lnTo>
                <a:lnTo>
                  <a:pt x="4899179" y="511531"/>
                </a:lnTo>
                <a:lnTo>
                  <a:pt x="4963621" y="497837"/>
                </a:lnTo>
                <a:lnTo>
                  <a:pt x="5013563" y="468837"/>
                </a:lnTo>
                <a:lnTo>
                  <a:pt x="5062699" y="433392"/>
                </a:lnTo>
                <a:lnTo>
                  <a:pt x="5105393" y="390697"/>
                </a:lnTo>
                <a:lnTo>
                  <a:pt x="5141641" y="341558"/>
                </a:lnTo>
                <a:lnTo>
                  <a:pt x="5162585" y="291613"/>
                </a:lnTo>
                <a:lnTo>
                  <a:pt x="5184333" y="234418"/>
                </a:lnTo>
                <a:lnTo>
                  <a:pt x="5198027" y="170779"/>
                </a:lnTo>
                <a:lnTo>
                  <a:pt x="5205277" y="85390"/>
                </a:lnTo>
                <a:lnTo>
                  <a:pt x="5212525" y="49945"/>
                </a:lnTo>
                <a:lnTo>
                  <a:pt x="5226221" y="20945"/>
                </a:lnTo>
                <a:lnTo>
                  <a:pt x="5255219" y="7250"/>
                </a:lnTo>
                <a:lnTo>
                  <a:pt x="5297911" y="0"/>
                </a:lnTo>
                <a:lnTo>
                  <a:pt x="5674895" y="0"/>
                </a:lnTo>
                <a:lnTo>
                  <a:pt x="5859359" y="0"/>
                </a:lnTo>
                <a:lnTo>
                  <a:pt x="6044629" y="14500"/>
                </a:lnTo>
                <a:lnTo>
                  <a:pt x="6108265" y="20945"/>
                </a:lnTo>
                <a:lnTo>
                  <a:pt x="6172707" y="35445"/>
                </a:lnTo>
                <a:lnTo>
                  <a:pt x="6229093" y="49945"/>
                </a:lnTo>
                <a:lnTo>
                  <a:pt x="6286285" y="70890"/>
                </a:lnTo>
                <a:lnTo>
                  <a:pt x="6343477" y="99890"/>
                </a:lnTo>
                <a:lnTo>
                  <a:pt x="6386171" y="128084"/>
                </a:lnTo>
                <a:lnTo>
                  <a:pt x="6435307" y="163529"/>
                </a:lnTo>
                <a:lnTo>
                  <a:pt x="6471555" y="206224"/>
                </a:lnTo>
                <a:lnTo>
                  <a:pt x="6514249" y="248919"/>
                </a:lnTo>
                <a:lnTo>
                  <a:pt x="6542441" y="291613"/>
                </a:lnTo>
                <a:lnTo>
                  <a:pt x="6570635" y="341558"/>
                </a:lnTo>
                <a:lnTo>
                  <a:pt x="6599633" y="397947"/>
                </a:lnTo>
                <a:lnTo>
                  <a:pt x="6620577" y="455142"/>
                </a:lnTo>
                <a:lnTo>
                  <a:pt x="6635077" y="511531"/>
                </a:lnTo>
                <a:lnTo>
                  <a:pt x="6648769" y="575976"/>
                </a:lnTo>
                <a:lnTo>
                  <a:pt x="6656021" y="639616"/>
                </a:lnTo>
                <a:lnTo>
                  <a:pt x="6663269" y="753200"/>
                </a:lnTo>
                <a:lnTo>
                  <a:pt x="6663269" y="860339"/>
                </a:lnTo>
                <a:lnTo>
                  <a:pt x="6663269" y="13575316"/>
                </a:lnTo>
                <a:lnTo>
                  <a:pt x="6663269" y="13738845"/>
                </a:lnTo>
                <a:lnTo>
                  <a:pt x="6648769" y="13816984"/>
                </a:lnTo>
                <a:lnTo>
                  <a:pt x="6642325" y="13902374"/>
                </a:lnTo>
                <a:lnTo>
                  <a:pt x="6613327" y="14002264"/>
                </a:lnTo>
                <a:lnTo>
                  <a:pt x="6570635" y="14101348"/>
                </a:lnTo>
                <a:lnTo>
                  <a:pt x="6514249" y="14186737"/>
                </a:lnTo>
                <a:lnTo>
                  <a:pt x="6442557" y="14257626"/>
                </a:lnTo>
                <a:lnTo>
                  <a:pt x="6364421" y="14322071"/>
                </a:lnTo>
                <a:lnTo>
                  <a:pt x="6271787" y="14372016"/>
                </a:lnTo>
                <a:lnTo>
                  <a:pt x="6172707" y="14407461"/>
                </a:lnTo>
                <a:lnTo>
                  <a:pt x="6065573" y="14421155"/>
                </a:lnTo>
                <a:lnTo>
                  <a:pt x="5959245" y="14435655"/>
                </a:lnTo>
                <a:lnTo>
                  <a:pt x="5845665" y="14435655"/>
                </a:lnTo>
                <a:lnTo>
                  <a:pt x="796660" y="14435655"/>
                </a:lnTo>
                <a:lnTo>
                  <a:pt x="654083" y="14428405"/>
                </a:lnTo>
                <a:lnTo>
                  <a:pt x="583197" y="14421155"/>
                </a:lnTo>
                <a:lnTo>
                  <a:pt x="519561" y="14407461"/>
                </a:lnTo>
                <a:lnTo>
                  <a:pt x="412427" y="14378461"/>
                </a:lnTo>
                <a:lnTo>
                  <a:pt x="319792" y="14329321"/>
                </a:lnTo>
                <a:lnTo>
                  <a:pt x="234407" y="14272127"/>
                </a:lnTo>
                <a:lnTo>
                  <a:pt x="163521" y="14208487"/>
                </a:lnTo>
                <a:lnTo>
                  <a:pt x="106329" y="14123098"/>
                </a:lnTo>
                <a:lnTo>
                  <a:pt x="63636" y="14037708"/>
                </a:lnTo>
                <a:lnTo>
                  <a:pt x="28193" y="13937819"/>
                </a:lnTo>
                <a:lnTo>
                  <a:pt x="14499" y="13824235"/>
                </a:lnTo>
                <a:lnTo>
                  <a:pt x="0" y="13653456"/>
                </a:lnTo>
                <a:lnTo>
                  <a:pt x="0" y="13489927"/>
                </a:lnTo>
                <a:lnTo>
                  <a:pt x="0" y="7221050"/>
                </a:lnTo>
                <a:lnTo>
                  <a:pt x="0" y="888534"/>
                </a:lnTo>
                <a:lnTo>
                  <a:pt x="7250" y="704061"/>
                </a:lnTo>
                <a:lnTo>
                  <a:pt x="14499" y="611421"/>
                </a:lnTo>
                <a:lnTo>
                  <a:pt x="28193" y="526032"/>
                </a:lnTo>
                <a:lnTo>
                  <a:pt x="57192" y="419698"/>
                </a:lnTo>
                <a:lnTo>
                  <a:pt x="99885" y="327058"/>
                </a:lnTo>
                <a:lnTo>
                  <a:pt x="156271" y="241669"/>
                </a:lnTo>
                <a:lnTo>
                  <a:pt x="220713" y="170779"/>
                </a:lnTo>
                <a:lnTo>
                  <a:pt x="298848" y="106334"/>
                </a:lnTo>
                <a:lnTo>
                  <a:pt x="348791" y="85390"/>
                </a:lnTo>
                <a:lnTo>
                  <a:pt x="391483" y="63640"/>
                </a:lnTo>
                <a:lnTo>
                  <a:pt x="440620" y="42695"/>
                </a:lnTo>
                <a:lnTo>
                  <a:pt x="490562" y="28195"/>
                </a:lnTo>
                <a:lnTo>
                  <a:pt x="547754" y="20945"/>
                </a:lnTo>
                <a:lnTo>
                  <a:pt x="597697" y="14500"/>
                </a:lnTo>
                <a:close/>
              </a:path>
            </a:pathLst>
          </a:custGeom>
          <a:solidFill>
            <a:schemeClr val="bg1">
              <a:lumMod val="75000"/>
            </a:schemeClr>
          </a:solidFill>
        </p:spPr>
        <p:txBody>
          <a:bodyPr wrap="square">
            <a:noAutofit/>
          </a:bodyPr>
          <a:lstStyle/>
          <a:p>
            <a:endParaRPr lang="en-US"/>
          </a:p>
        </p:txBody>
      </p:sp>
      <p:pic>
        <p:nvPicPr>
          <p:cNvPr id="9" name="Picture 8">
            <a:extLst>
              <a:ext uri="{FF2B5EF4-FFF2-40B4-BE49-F238E27FC236}">
                <a16:creationId xmlns:a16="http://schemas.microsoft.com/office/drawing/2014/main" id="{C37708B1-75EF-DD42-A263-7DF74E0877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3210226">
            <a:off x="19856584" y="-1600538"/>
            <a:ext cx="4556793" cy="9138901"/>
          </a:xfrm>
          <a:prstGeom prst="rect">
            <a:avLst/>
          </a:prstGeom>
        </p:spPr>
      </p:pic>
      <p:sp>
        <p:nvSpPr>
          <p:cNvPr id="12" name="Picture Placeholder 11">
            <a:extLst>
              <a:ext uri="{FF2B5EF4-FFF2-40B4-BE49-F238E27FC236}">
                <a16:creationId xmlns:a16="http://schemas.microsoft.com/office/drawing/2014/main" id="{9B29F982-5675-CF42-87B4-468B6E75F6E6}"/>
              </a:ext>
            </a:extLst>
          </p:cNvPr>
          <p:cNvSpPr>
            <a:spLocks noGrp="1"/>
          </p:cNvSpPr>
          <p:nvPr>
            <p:ph type="pic" sz="quarter" idx="14"/>
          </p:nvPr>
        </p:nvSpPr>
        <p:spPr>
          <a:xfrm rot="3210226">
            <a:off x="20528145" y="4490399"/>
            <a:ext cx="3977566" cy="8617207"/>
          </a:xfrm>
          <a:custGeom>
            <a:avLst/>
            <a:gdLst>
              <a:gd name="connsiteX0" fmla="*/ 789411 w 6663269"/>
              <a:gd name="connsiteY0" fmla="*/ 0 h 14435655"/>
              <a:gd name="connsiteX1" fmla="*/ 981125 w 6663269"/>
              <a:gd name="connsiteY1" fmla="*/ 0 h 14435655"/>
              <a:gd name="connsiteX2" fmla="*/ 1365358 w 6663269"/>
              <a:gd name="connsiteY2" fmla="*/ 0 h 14435655"/>
              <a:gd name="connsiteX3" fmla="*/ 1408051 w 6663269"/>
              <a:gd name="connsiteY3" fmla="*/ 7250 h 14435655"/>
              <a:gd name="connsiteX4" fmla="*/ 1437049 w 6663269"/>
              <a:gd name="connsiteY4" fmla="*/ 20945 h 14435655"/>
              <a:gd name="connsiteX5" fmla="*/ 1450743 w 6663269"/>
              <a:gd name="connsiteY5" fmla="*/ 49945 h 14435655"/>
              <a:gd name="connsiteX6" fmla="*/ 1465243 w 6663269"/>
              <a:gd name="connsiteY6" fmla="*/ 92640 h 14435655"/>
              <a:gd name="connsiteX7" fmla="*/ 1465243 w 6663269"/>
              <a:gd name="connsiteY7" fmla="*/ 156279 h 14435655"/>
              <a:gd name="connsiteX8" fmla="*/ 1472492 w 6663269"/>
              <a:gd name="connsiteY8" fmla="*/ 220724 h 14435655"/>
              <a:gd name="connsiteX9" fmla="*/ 1493436 w 6663269"/>
              <a:gd name="connsiteY9" fmla="*/ 277113 h 14435655"/>
              <a:gd name="connsiteX10" fmla="*/ 1521629 w 6663269"/>
              <a:gd name="connsiteY10" fmla="*/ 334308 h 14435655"/>
              <a:gd name="connsiteX11" fmla="*/ 1550628 w 6663269"/>
              <a:gd name="connsiteY11" fmla="*/ 383447 h 14435655"/>
              <a:gd name="connsiteX12" fmla="*/ 1593321 w 6663269"/>
              <a:gd name="connsiteY12" fmla="*/ 426142 h 14435655"/>
              <a:gd name="connsiteX13" fmla="*/ 1643263 w 6663269"/>
              <a:gd name="connsiteY13" fmla="*/ 462392 h 14435655"/>
              <a:gd name="connsiteX14" fmla="*/ 1692399 w 6663269"/>
              <a:gd name="connsiteY14" fmla="*/ 490587 h 14435655"/>
              <a:gd name="connsiteX15" fmla="*/ 1749591 w 6663269"/>
              <a:gd name="connsiteY15" fmla="*/ 511531 h 14435655"/>
              <a:gd name="connsiteX16" fmla="*/ 1813228 w 6663269"/>
              <a:gd name="connsiteY16" fmla="*/ 526032 h 14435655"/>
              <a:gd name="connsiteX17" fmla="*/ 1920362 w 6663269"/>
              <a:gd name="connsiteY17" fmla="*/ 533282 h 14435655"/>
              <a:gd name="connsiteX18" fmla="*/ 4742907 w 6663269"/>
              <a:gd name="connsiteY18" fmla="*/ 526032 h 14435655"/>
              <a:gd name="connsiteX19" fmla="*/ 4821043 w 6663269"/>
              <a:gd name="connsiteY19" fmla="*/ 526032 h 14435655"/>
              <a:gd name="connsiteX20" fmla="*/ 4899179 w 6663269"/>
              <a:gd name="connsiteY20" fmla="*/ 511531 h 14435655"/>
              <a:gd name="connsiteX21" fmla="*/ 4963621 w 6663269"/>
              <a:gd name="connsiteY21" fmla="*/ 497837 h 14435655"/>
              <a:gd name="connsiteX22" fmla="*/ 5013563 w 6663269"/>
              <a:gd name="connsiteY22" fmla="*/ 468837 h 14435655"/>
              <a:gd name="connsiteX23" fmla="*/ 5062699 w 6663269"/>
              <a:gd name="connsiteY23" fmla="*/ 433392 h 14435655"/>
              <a:gd name="connsiteX24" fmla="*/ 5105393 w 6663269"/>
              <a:gd name="connsiteY24" fmla="*/ 390697 h 14435655"/>
              <a:gd name="connsiteX25" fmla="*/ 5141641 w 6663269"/>
              <a:gd name="connsiteY25" fmla="*/ 341558 h 14435655"/>
              <a:gd name="connsiteX26" fmla="*/ 5162585 w 6663269"/>
              <a:gd name="connsiteY26" fmla="*/ 291613 h 14435655"/>
              <a:gd name="connsiteX27" fmla="*/ 5184333 w 6663269"/>
              <a:gd name="connsiteY27" fmla="*/ 234418 h 14435655"/>
              <a:gd name="connsiteX28" fmla="*/ 5198027 w 6663269"/>
              <a:gd name="connsiteY28" fmla="*/ 170779 h 14435655"/>
              <a:gd name="connsiteX29" fmla="*/ 5205277 w 6663269"/>
              <a:gd name="connsiteY29" fmla="*/ 85390 h 14435655"/>
              <a:gd name="connsiteX30" fmla="*/ 5212525 w 6663269"/>
              <a:gd name="connsiteY30" fmla="*/ 49945 h 14435655"/>
              <a:gd name="connsiteX31" fmla="*/ 5226221 w 6663269"/>
              <a:gd name="connsiteY31" fmla="*/ 20945 h 14435655"/>
              <a:gd name="connsiteX32" fmla="*/ 5255219 w 6663269"/>
              <a:gd name="connsiteY32" fmla="*/ 7250 h 14435655"/>
              <a:gd name="connsiteX33" fmla="*/ 5297911 w 6663269"/>
              <a:gd name="connsiteY33" fmla="*/ 0 h 14435655"/>
              <a:gd name="connsiteX34" fmla="*/ 5674895 w 6663269"/>
              <a:gd name="connsiteY34" fmla="*/ 0 h 14435655"/>
              <a:gd name="connsiteX35" fmla="*/ 5859359 w 6663269"/>
              <a:gd name="connsiteY35" fmla="*/ 0 h 14435655"/>
              <a:gd name="connsiteX36" fmla="*/ 6044629 w 6663269"/>
              <a:gd name="connsiteY36" fmla="*/ 14500 h 14435655"/>
              <a:gd name="connsiteX37" fmla="*/ 6108265 w 6663269"/>
              <a:gd name="connsiteY37" fmla="*/ 20945 h 14435655"/>
              <a:gd name="connsiteX38" fmla="*/ 6172707 w 6663269"/>
              <a:gd name="connsiteY38" fmla="*/ 35445 h 14435655"/>
              <a:gd name="connsiteX39" fmla="*/ 6229093 w 6663269"/>
              <a:gd name="connsiteY39" fmla="*/ 49945 h 14435655"/>
              <a:gd name="connsiteX40" fmla="*/ 6286285 w 6663269"/>
              <a:gd name="connsiteY40" fmla="*/ 70890 h 14435655"/>
              <a:gd name="connsiteX41" fmla="*/ 6343477 w 6663269"/>
              <a:gd name="connsiteY41" fmla="*/ 99890 h 14435655"/>
              <a:gd name="connsiteX42" fmla="*/ 6386171 w 6663269"/>
              <a:gd name="connsiteY42" fmla="*/ 128084 h 14435655"/>
              <a:gd name="connsiteX43" fmla="*/ 6435307 w 6663269"/>
              <a:gd name="connsiteY43" fmla="*/ 163529 h 14435655"/>
              <a:gd name="connsiteX44" fmla="*/ 6471555 w 6663269"/>
              <a:gd name="connsiteY44" fmla="*/ 206224 h 14435655"/>
              <a:gd name="connsiteX45" fmla="*/ 6514249 w 6663269"/>
              <a:gd name="connsiteY45" fmla="*/ 248919 h 14435655"/>
              <a:gd name="connsiteX46" fmla="*/ 6542441 w 6663269"/>
              <a:gd name="connsiteY46" fmla="*/ 291613 h 14435655"/>
              <a:gd name="connsiteX47" fmla="*/ 6570635 w 6663269"/>
              <a:gd name="connsiteY47" fmla="*/ 341558 h 14435655"/>
              <a:gd name="connsiteX48" fmla="*/ 6599633 w 6663269"/>
              <a:gd name="connsiteY48" fmla="*/ 397947 h 14435655"/>
              <a:gd name="connsiteX49" fmla="*/ 6620577 w 6663269"/>
              <a:gd name="connsiteY49" fmla="*/ 455142 h 14435655"/>
              <a:gd name="connsiteX50" fmla="*/ 6635077 w 6663269"/>
              <a:gd name="connsiteY50" fmla="*/ 511531 h 14435655"/>
              <a:gd name="connsiteX51" fmla="*/ 6648769 w 6663269"/>
              <a:gd name="connsiteY51" fmla="*/ 575976 h 14435655"/>
              <a:gd name="connsiteX52" fmla="*/ 6656021 w 6663269"/>
              <a:gd name="connsiteY52" fmla="*/ 639616 h 14435655"/>
              <a:gd name="connsiteX53" fmla="*/ 6663269 w 6663269"/>
              <a:gd name="connsiteY53" fmla="*/ 753200 h 14435655"/>
              <a:gd name="connsiteX54" fmla="*/ 6663269 w 6663269"/>
              <a:gd name="connsiteY54" fmla="*/ 860339 h 14435655"/>
              <a:gd name="connsiteX55" fmla="*/ 6663269 w 6663269"/>
              <a:gd name="connsiteY55" fmla="*/ 13575316 h 14435655"/>
              <a:gd name="connsiteX56" fmla="*/ 6663269 w 6663269"/>
              <a:gd name="connsiteY56" fmla="*/ 13738845 h 14435655"/>
              <a:gd name="connsiteX57" fmla="*/ 6648769 w 6663269"/>
              <a:gd name="connsiteY57" fmla="*/ 13816984 h 14435655"/>
              <a:gd name="connsiteX58" fmla="*/ 6642325 w 6663269"/>
              <a:gd name="connsiteY58" fmla="*/ 13902374 h 14435655"/>
              <a:gd name="connsiteX59" fmla="*/ 6613327 w 6663269"/>
              <a:gd name="connsiteY59" fmla="*/ 14002264 h 14435655"/>
              <a:gd name="connsiteX60" fmla="*/ 6570635 w 6663269"/>
              <a:gd name="connsiteY60" fmla="*/ 14101348 h 14435655"/>
              <a:gd name="connsiteX61" fmla="*/ 6514249 w 6663269"/>
              <a:gd name="connsiteY61" fmla="*/ 14186737 h 14435655"/>
              <a:gd name="connsiteX62" fmla="*/ 6442557 w 6663269"/>
              <a:gd name="connsiteY62" fmla="*/ 14257626 h 14435655"/>
              <a:gd name="connsiteX63" fmla="*/ 6364421 w 6663269"/>
              <a:gd name="connsiteY63" fmla="*/ 14322071 h 14435655"/>
              <a:gd name="connsiteX64" fmla="*/ 6271787 w 6663269"/>
              <a:gd name="connsiteY64" fmla="*/ 14372016 h 14435655"/>
              <a:gd name="connsiteX65" fmla="*/ 6172707 w 6663269"/>
              <a:gd name="connsiteY65" fmla="*/ 14407461 h 14435655"/>
              <a:gd name="connsiteX66" fmla="*/ 6065573 w 6663269"/>
              <a:gd name="connsiteY66" fmla="*/ 14421155 h 14435655"/>
              <a:gd name="connsiteX67" fmla="*/ 5959245 w 6663269"/>
              <a:gd name="connsiteY67" fmla="*/ 14435655 h 14435655"/>
              <a:gd name="connsiteX68" fmla="*/ 5845665 w 6663269"/>
              <a:gd name="connsiteY68" fmla="*/ 14435655 h 14435655"/>
              <a:gd name="connsiteX69" fmla="*/ 796660 w 6663269"/>
              <a:gd name="connsiteY69" fmla="*/ 14435655 h 14435655"/>
              <a:gd name="connsiteX70" fmla="*/ 654083 w 6663269"/>
              <a:gd name="connsiteY70" fmla="*/ 14428405 h 14435655"/>
              <a:gd name="connsiteX71" fmla="*/ 583197 w 6663269"/>
              <a:gd name="connsiteY71" fmla="*/ 14421155 h 14435655"/>
              <a:gd name="connsiteX72" fmla="*/ 519561 w 6663269"/>
              <a:gd name="connsiteY72" fmla="*/ 14407461 h 14435655"/>
              <a:gd name="connsiteX73" fmla="*/ 412427 w 6663269"/>
              <a:gd name="connsiteY73" fmla="*/ 14378461 h 14435655"/>
              <a:gd name="connsiteX74" fmla="*/ 319792 w 6663269"/>
              <a:gd name="connsiteY74" fmla="*/ 14329321 h 14435655"/>
              <a:gd name="connsiteX75" fmla="*/ 234407 w 6663269"/>
              <a:gd name="connsiteY75" fmla="*/ 14272127 h 14435655"/>
              <a:gd name="connsiteX76" fmla="*/ 163521 w 6663269"/>
              <a:gd name="connsiteY76" fmla="*/ 14208487 h 14435655"/>
              <a:gd name="connsiteX77" fmla="*/ 106329 w 6663269"/>
              <a:gd name="connsiteY77" fmla="*/ 14123098 h 14435655"/>
              <a:gd name="connsiteX78" fmla="*/ 63636 w 6663269"/>
              <a:gd name="connsiteY78" fmla="*/ 14037708 h 14435655"/>
              <a:gd name="connsiteX79" fmla="*/ 28193 w 6663269"/>
              <a:gd name="connsiteY79" fmla="*/ 13937819 h 14435655"/>
              <a:gd name="connsiteX80" fmla="*/ 14499 w 6663269"/>
              <a:gd name="connsiteY80" fmla="*/ 13824235 h 14435655"/>
              <a:gd name="connsiteX81" fmla="*/ 0 w 6663269"/>
              <a:gd name="connsiteY81" fmla="*/ 13653456 h 14435655"/>
              <a:gd name="connsiteX82" fmla="*/ 0 w 6663269"/>
              <a:gd name="connsiteY82" fmla="*/ 13489927 h 14435655"/>
              <a:gd name="connsiteX83" fmla="*/ 0 w 6663269"/>
              <a:gd name="connsiteY83" fmla="*/ 7221050 h 14435655"/>
              <a:gd name="connsiteX84" fmla="*/ 0 w 6663269"/>
              <a:gd name="connsiteY84" fmla="*/ 888534 h 14435655"/>
              <a:gd name="connsiteX85" fmla="*/ 7250 w 6663269"/>
              <a:gd name="connsiteY85" fmla="*/ 704061 h 14435655"/>
              <a:gd name="connsiteX86" fmla="*/ 14499 w 6663269"/>
              <a:gd name="connsiteY86" fmla="*/ 611421 h 14435655"/>
              <a:gd name="connsiteX87" fmla="*/ 28193 w 6663269"/>
              <a:gd name="connsiteY87" fmla="*/ 526032 h 14435655"/>
              <a:gd name="connsiteX88" fmla="*/ 57192 w 6663269"/>
              <a:gd name="connsiteY88" fmla="*/ 419698 h 14435655"/>
              <a:gd name="connsiteX89" fmla="*/ 99885 w 6663269"/>
              <a:gd name="connsiteY89" fmla="*/ 327058 h 14435655"/>
              <a:gd name="connsiteX90" fmla="*/ 156271 w 6663269"/>
              <a:gd name="connsiteY90" fmla="*/ 241669 h 14435655"/>
              <a:gd name="connsiteX91" fmla="*/ 220713 w 6663269"/>
              <a:gd name="connsiteY91" fmla="*/ 170779 h 14435655"/>
              <a:gd name="connsiteX92" fmla="*/ 298848 w 6663269"/>
              <a:gd name="connsiteY92" fmla="*/ 106334 h 14435655"/>
              <a:gd name="connsiteX93" fmla="*/ 348791 w 6663269"/>
              <a:gd name="connsiteY93" fmla="*/ 85390 h 14435655"/>
              <a:gd name="connsiteX94" fmla="*/ 391483 w 6663269"/>
              <a:gd name="connsiteY94" fmla="*/ 63640 h 14435655"/>
              <a:gd name="connsiteX95" fmla="*/ 440620 w 6663269"/>
              <a:gd name="connsiteY95" fmla="*/ 42695 h 14435655"/>
              <a:gd name="connsiteX96" fmla="*/ 490562 w 6663269"/>
              <a:gd name="connsiteY96" fmla="*/ 28195 h 14435655"/>
              <a:gd name="connsiteX97" fmla="*/ 547754 w 6663269"/>
              <a:gd name="connsiteY97" fmla="*/ 20945 h 14435655"/>
              <a:gd name="connsiteX98" fmla="*/ 597697 w 6663269"/>
              <a:gd name="connsiteY98" fmla="*/ 14500 h 1443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663269" h="14435655">
                <a:moveTo>
                  <a:pt x="789411" y="0"/>
                </a:moveTo>
                <a:lnTo>
                  <a:pt x="981125" y="0"/>
                </a:lnTo>
                <a:lnTo>
                  <a:pt x="1365358" y="0"/>
                </a:lnTo>
                <a:lnTo>
                  <a:pt x="1408051" y="7250"/>
                </a:lnTo>
                <a:lnTo>
                  <a:pt x="1437049" y="20945"/>
                </a:lnTo>
                <a:lnTo>
                  <a:pt x="1450743" y="49945"/>
                </a:lnTo>
                <a:lnTo>
                  <a:pt x="1465243" y="92640"/>
                </a:lnTo>
                <a:lnTo>
                  <a:pt x="1465243" y="156279"/>
                </a:lnTo>
                <a:lnTo>
                  <a:pt x="1472492" y="220724"/>
                </a:lnTo>
                <a:lnTo>
                  <a:pt x="1493436" y="277113"/>
                </a:lnTo>
                <a:lnTo>
                  <a:pt x="1521629" y="334308"/>
                </a:lnTo>
                <a:lnTo>
                  <a:pt x="1550628" y="383447"/>
                </a:lnTo>
                <a:lnTo>
                  <a:pt x="1593321" y="426142"/>
                </a:lnTo>
                <a:lnTo>
                  <a:pt x="1643263" y="462392"/>
                </a:lnTo>
                <a:lnTo>
                  <a:pt x="1692399" y="490587"/>
                </a:lnTo>
                <a:lnTo>
                  <a:pt x="1749591" y="511531"/>
                </a:lnTo>
                <a:lnTo>
                  <a:pt x="1813228" y="526032"/>
                </a:lnTo>
                <a:lnTo>
                  <a:pt x="1920362" y="533282"/>
                </a:lnTo>
                <a:lnTo>
                  <a:pt x="4742907" y="526032"/>
                </a:lnTo>
                <a:lnTo>
                  <a:pt x="4821043" y="526032"/>
                </a:lnTo>
                <a:lnTo>
                  <a:pt x="4899179" y="511531"/>
                </a:lnTo>
                <a:lnTo>
                  <a:pt x="4963621" y="497837"/>
                </a:lnTo>
                <a:lnTo>
                  <a:pt x="5013563" y="468837"/>
                </a:lnTo>
                <a:lnTo>
                  <a:pt x="5062699" y="433392"/>
                </a:lnTo>
                <a:lnTo>
                  <a:pt x="5105393" y="390697"/>
                </a:lnTo>
                <a:lnTo>
                  <a:pt x="5141641" y="341558"/>
                </a:lnTo>
                <a:lnTo>
                  <a:pt x="5162585" y="291613"/>
                </a:lnTo>
                <a:lnTo>
                  <a:pt x="5184333" y="234418"/>
                </a:lnTo>
                <a:lnTo>
                  <a:pt x="5198027" y="170779"/>
                </a:lnTo>
                <a:lnTo>
                  <a:pt x="5205277" y="85390"/>
                </a:lnTo>
                <a:lnTo>
                  <a:pt x="5212525" y="49945"/>
                </a:lnTo>
                <a:lnTo>
                  <a:pt x="5226221" y="20945"/>
                </a:lnTo>
                <a:lnTo>
                  <a:pt x="5255219" y="7250"/>
                </a:lnTo>
                <a:lnTo>
                  <a:pt x="5297911" y="0"/>
                </a:lnTo>
                <a:lnTo>
                  <a:pt x="5674895" y="0"/>
                </a:lnTo>
                <a:lnTo>
                  <a:pt x="5859359" y="0"/>
                </a:lnTo>
                <a:lnTo>
                  <a:pt x="6044629" y="14500"/>
                </a:lnTo>
                <a:lnTo>
                  <a:pt x="6108265" y="20945"/>
                </a:lnTo>
                <a:lnTo>
                  <a:pt x="6172707" y="35445"/>
                </a:lnTo>
                <a:lnTo>
                  <a:pt x="6229093" y="49945"/>
                </a:lnTo>
                <a:lnTo>
                  <a:pt x="6286285" y="70890"/>
                </a:lnTo>
                <a:lnTo>
                  <a:pt x="6343477" y="99890"/>
                </a:lnTo>
                <a:lnTo>
                  <a:pt x="6386171" y="128084"/>
                </a:lnTo>
                <a:lnTo>
                  <a:pt x="6435307" y="163529"/>
                </a:lnTo>
                <a:lnTo>
                  <a:pt x="6471555" y="206224"/>
                </a:lnTo>
                <a:lnTo>
                  <a:pt x="6514249" y="248919"/>
                </a:lnTo>
                <a:lnTo>
                  <a:pt x="6542441" y="291613"/>
                </a:lnTo>
                <a:lnTo>
                  <a:pt x="6570635" y="341558"/>
                </a:lnTo>
                <a:lnTo>
                  <a:pt x="6599633" y="397947"/>
                </a:lnTo>
                <a:lnTo>
                  <a:pt x="6620577" y="455142"/>
                </a:lnTo>
                <a:lnTo>
                  <a:pt x="6635077" y="511531"/>
                </a:lnTo>
                <a:lnTo>
                  <a:pt x="6648769" y="575976"/>
                </a:lnTo>
                <a:lnTo>
                  <a:pt x="6656021" y="639616"/>
                </a:lnTo>
                <a:lnTo>
                  <a:pt x="6663269" y="753200"/>
                </a:lnTo>
                <a:lnTo>
                  <a:pt x="6663269" y="860339"/>
                </a:lnTo>
                <a:lnTo>
                  <a:pt x="6663269" y="13575316"/>
                </a:lnTo>
                <a:lnTo>
                  <a:pt x="6663269" y="13738845"/>
                </a:lnTo>
                <a:lnTo>
                  <a:pt x="6648769" y="13816984"/>
                </a:lnTo>
                <a:lnTo>
                  <a:pt x="6642325" y="13902374"/>
                </a:lnTo>
                <a:lnTo>
                  <a:pt x="6613327" y="14002264"/>
                </a:lnTo>
                <a:lnTo>
                  <a:pt x="6570635" y="14101348"/>
                </a:lnTo>
                <a:lnTo>
                  <a:pt x="6514249" y="14186737"/>
                </a:lnTo>
                <a:lnTo>
                  <a:pt x="6442557" y="14257626"/>
                </a:lnTo>
                <a:lnTo>
                  <a:pt x="6364421" y="14322071"/>
                </a:lnTo>
                <a:lnTo>
                  <a:pt x="6271787" y="14372016"/>
                </a:lnTo>
                <a:lnTo>
                  <a:pt x="6172707" y="14407461"/>
                </a:lnTo>
                <a:lnTo>
                  <a:pt x="6065573" y="14421155"/>
                </a:lnTo>
                <a:lnTo>
                  <a:pt x="5959245" y="14435655"/>
                </a:lnTo>
                <a:lnTo>
                  <a:pt x="5845665" y="14435655"/>
                </a:lnTo>
                <a:lnTo>
                  <a:pt x="796660" y="14435655"/>
                </a:lnTo>
                <a:lnTo>
                  <a:pt x="654083" y="14428405"/>
                </a:lnTo>
                <a:lnTo>
                  <a:pt x="583197" y="14421155"/>
                </a:lnTo>
                <a:lnTo>
                  <a:pt x="519561" y="14407461"/>
                </a:lnTo>
                <a:lnTo>
                  <a:pt x="412427" y="14378461"/>
                </a:lnTo>
                <a:lnTo>
                  <a:pt x="319792" y="14329321"/>
                </a:lnTo>
                <a:lnTo>
                  <a:pt x="234407" y="14272127"/>
                </a:lnTo>
                <a:lnTo>
                  <a:pt x="163521" y="14208487"/>
                </a:lnTo>
                <a:lnTo>
                  <a:pt x="106329" y="14123098"/>
                </a:lnTo>
                <a:lnTo>
                  <a:pt x="63636" y="14037708"/>
                </a:lnTo>
                <a:lnTo>
                  <a:pt x="28193" y="13937819"/>
                </a:lnTo>
                <a:lnTo>
                  <a:pt x="14499" y="13824235"/>
                </a:lnTo>
                <a:lnTo>
                  <a:pt x="0" y="13653456"/>
                </a:lnTo>
                <a:lnTo>
                  <a:pt x="0" y="13489927"/>
                </a:lnTo>
                <a:lnTo>
                  <a:pt x="0" y="7221050"/>
                </a:lnTo>
                <a:lnTo>
                  <a:pt x="0" y="888534"/>
                </a:lnTo>
                <a:lnTo>
                  <a:pt x="7250" y="704061"/>
                </a:lnTo>
                <a:lnTo>
                  <a:pt x="14499" y="611421"/>
                </a:lnTo>
                <a:lnTo>
                  <a:pt x="28193" y="526032"/>
                </a:lnTo>
                <a:lnTo>
                  <a:pt x="57192" y="419698"/>
                </a:lnTo>
                <a:lnTo>
                  <a:pt x="99885" y="327058"/>
                </a:lnTo>
                <a:lnTo>
                  <a:pt x="156271" y="241669"/>
                </a:lnTo>
                <a:lnTo>
                  <a:pt x="220713" y="170779"/>
                </a:lnTo>
                <a:lnTo>
                  <a:pt x="298848" y="106334"/>
                </a:lnTo>
                <a:lnTo>
                  <a:pt x="348791" y="85390"/>
                </a:lnTo>
                <a:lnTo>
                  <a:pt x="391483" y="63640"/>
                </a:lnTo>
                <a:lnTo>
                  <a:pt x="440620" y="42695"/>
                </a:lnTo>
                <a:lnTo>
                  <a:pt x="490562" y="28195"/>
                </a:lnTo>
                <a:lnTo>
                  <a:pt x="547754" y="20945"/>
                </a:lnTo>
                <a:lnTo>
                  <a:pt x="597697" y="14500"/>
                </a:lnTo>
                <a:close/>
              </a:path>
            </a:pathLst>
          </a:custGeom>
          <a:solidFill>
            <a:schemeClr val="bg1">
              <a:lumMod val="75000"/>
            </a:schemeClr>
          </a:solidFill>
        </p:spPr>
        <p:txBody>
          <a:bodyPr wrap="square">
            <a:noAutofit/>
          </a:bodyPr>
          <a:lstStyle/>
          <a:p>
            <a:endParaRPr lang="en-US"/>
          </a:p>
        </p:txBody>
      </p:sp>
      <p:pic>
        <p:nvPicPr>
          <p:cNvPr id="13" name="Picture 12">
            <a:extLst>
              <a:ext uri="{FF2B5EF4-FFF2-40B4-BE49-F238E27FC236}">
                <a16:creationId xmlns:a16="http://schemas.microsoft.com/office/drawing/2014/main" id="{C2DDDEA4-3517-2542-A904-D3BF065ECC2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3210226">
            <a:off x="20221494" y="4257009"/>
            <a:ext cx="4556793" cy="9138901"/>
          </a:xfrm>
          <a:prstGeom prst="rect">
            <a:avLst/>
          </a:prstGeom>
        </p:spPr>
      </p:pic>
    </p:spTree>
    <p:extLst>
      <p:ext uri="{BB962C8B-B14F-4D97-AF65-F5344CB8AC3E}">
        <p14:creationId xmlns:p14="http://schemas.microsoft.com/office/powerpoint/2010/main" val="193606828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358D9C-E8E8-894C-9EF9-D561AF10B1B4}"/>
              </a:ext>
            </a:extLst>
          </p:cNvPr>
          <p:cNvSpPr/>
          <p:nvPr userDrawn="1"/>
        </p:nvSpPr>
        <p:spPr bwMode="auto">
          <a:xfrm flipV="1">
            <a:off x="3548063" y="0"/>
            <a:ext cx="20829586" cy="13970000"/>
          </a:xfrm>
          <a:prstGeom prst="rect">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068550" y="1641011"/>
            <a:ext cx="7818339" cy="10630364"/>
          </a:xfrm>
          <a:prstGeom prst="rect">
            <a:avLst/>
          </a:prstGeom>
        </p:spPr>
      </p:pic>
      <p:sp>
        <p:nvSpPr>
          <p:cNvPr id="7" name="Picture Placeholder 4"/>
          <p:cNvSpPr>
            <a:spLocks noGrp="1"/>
          </p:cNvSpPr>
          <p:nvPr>
            <p:ph type="pic" sz="quarter" idx="13"/>
          </p:nvPr>
        </p:nvSpPr>
        <p:spPr>
          <a:xfrm>
            <a:off x="15946581" y="2527300"/>
            <a:ext cx="6093148" cy="8126845"/>
          </a:xfrm>
          <a:prstGeom prst="rect">
            <a:avLst/>
          </a:prstGeom>
          <a:solidFill>
            <a:schemeClr val="bg1">
              <a:lumMod val="75000"/>
            </a:schemeClr>
          </a:solidFill>
        </p:spPr>
        <p:txBody>
          <a:bodyPr>
            <a:normAutofit/>
          </a:bodyPr>
          <a:lstStyle>
            <a:lvl1pPr>
              <a:defRPr sz="3998"/>
            </a:lvl1pPr>
          </a:lstStyle>
          <a:p>
            <a:endParaRPr lang="id-ID" dirty="0"/>
          </a:p>
        </p:txBody>
      </p:sp>
      <p:sp>
        <p:nvSpPr>
          <p:cNvPr id="4" name="Picture Placeholder 3">
            <a:extLst>
              <a:ext uri="{FF2B5EF4-FFF2-40B4-BE49-F238E27FC236}">
                <a16:creationId xmlns:a16="http://schemas.microsoft.com/office/drawing/2014/main" id="{E3B16563-209D-D54D-81E5-08F1C7BF1F2D}"/>
              </a:ext>
            </a:extLst>
          </p:cNvPr>
          <p:cNvSpPr>
            <a:spLocks noGrp="1"/>
          </p:cNvSpPr>
          <p:nvPr>
            <p:ph type="pic" sz="quarter" idx="11"/>
          </p:nvPr>
        </p:nvSpPr>
        <p:spPr>
          <a:xfrm>
            <a:off x="12190841" y="5572728"/>
            <a:ext cx="2679229" cy="5804422"/>
          </a:xfrm>
          <a:custGeom>
            <a:avLst/>
            <a:gdLst>
              <a:gd name="connsiteX0" fmla="*/ 789411 w 6663269"/>
              <a:gd name="connsiteY0" fmla="*/ 0 h 14435655"/>
              <a:gd name="connsiteX1" fmla="*/ 981125 w 6663269"/>
              <a:gd name="connsiteY1" fmla="*/ 0 h 14435655"/>
              <a:gd name="connsiteX2" fmla="*/ 1365358 w 6663269"/>
              <a:gd name="connsiteY2" fmla="*/ 0 h 14435655"/>
              <a:gd name="connsiteX3" fmla="*/ 1408051 w 6663269"/>
              <a:gd name="connsiteY3" fmla="*/ 7250 h 14435655"/>
              <a:gd name="connsiteX4" fmla="*/ 1437049 w 6663269"/>
              <a:gd name="connsiteY4" fmla="*/ 20945 h 14435655"/>
              <a:gd name="connsiteX5" fmla="*/ 1450743 w 6663269"/>
              <a:gd name="connsiteY5" fmla="*/ 49945 h 14435655"/>
              <a:gd name="connsiteX6" fmla="*/ 1465243 w 6663269"/>
              <a:gd name="connsiteY6" fmla="*/ 92640 h 14435655"/>
              <a:gd name="connsiteX7" fmla="*/ 1465243 w 6663269"/>
              <a:gd name="connsiteY7" fmla="*/ 156279 h 14435655"/>
              <a:gd name="connsiteX8" fmla="*/ 1472492 w 6663269"/>
              <a:gd name="connsiteY8" fmla="*/ 220724 h 14435655"/>
              <a:gd name="connsiteX9" fmla="*/ 1493436 w 6663269"/>
              <a:gd name="connsiteY9" fmla="*/ 277113 h 14435655"/>
              <a:gd name="connsiteX10" fmla="*/ 1521629 w 6663269"/>
              <a:gd name="connsiteY10" fmla="*/ 334308 h 14435655"/>
              <a:gd name="connsiteX11" fmla="*/ 1550628 w 6663269"/>
              <a:gd name="connsiteY11" fmla="*/ 383447 h 14435655"/>
              <a:gd name="connsiteX12" fmla="*/ 1593321 w 6663269"/>
              <a:gd name="connsiteY12" fmla="*/ 426142 h 14435655"/>
              <a:gd name="connsiteX13" fmla="*/ 1643263 w 6663269"/>
              <a:gd name="connsiteY13" fmla="*/ 462392 h 14435655"/>
              <a:gd name="connsiteX14" fmla="*/ 1692399 w 6663269"/>
              <a:gd name="connsiteY14" fmla="*/ 490587 h 14435655"/>
              <a:gd name="connsiteX15" fmla="*/ 1749591 w 6663269"/>
              <a:gd name="connsiteY15" fmla="*/ 511531 h 14435655"/>
              <a:gd name="connsiteX16" fmla="*/ 1813228 w 6663269"/>
              <a:gd name="connsiteY16" fmla="*/ 526032 h 14435655"/>
              <a:gd name="connsiteX17" fmla="*/ 1920362 w 6663269"/>
              <a:gd name="connsiteY17" fmla="*/ 533282 h 14435655"/>
              <a:gd name="connsiteX18" fmla="*/ 4742907 w 6663269"/>
              <a:gd name="connsiteY18" fmla="*/ 526032 h 14435655"/>
              <a:gd name="connsiteX19" fmla="*/ 4821043 w 6663269"/>
              <a:gd name="connsiteY19" fmla="*/ 526032 h 14435655"/>
              <a:gd name="connsiteX20" fmla="*/ 4899179 w 6663269"/>
              <a:gd name="connsiteY20" fmla="*/ 511531 h 14435655"/>
              <a:gd name="connsiteX21" fmla="*/ 4963621 w 6663269"/>
              <a:gd name="connsiteY21" fmla="*/ 497837 h 14435655"/>
              <a:gd name="connsiteX22" fmla="*/ 5013563 w 6663269"/>
              <a:gd name="connsiteY22" fmla="*/ 468837 h 14435655"/>
              <a:gd name="connsiteX23" fmla="*/ 5062699 w 6663269"/>
              <a:gd name="connsiteY23" fmla="*/ 433392 h 14435655"/>
              <a:gd name="connsiteX24" fmla="*/ 5105393 w 6663269"/>
              <a:gd name="connsiteY24" fmla="*/ 390697 h 14435655"/>
              <a:gd name="connsiteX25" fmla="*/ 5141641 w 6663269"/>
              <a:gd name="connsiteY25" fmla="*/ 341558 h 14435655"/>
              <a:gd name="connsiteX26" fmla="*/ 5162585 w 6663269"/>
              <a:gd name="connsiteY26" fmla="*/ 291613 h 14435655"/>
              <a:gd name="connsiteX27" fmla="*/ 5184333 w 6663269"/>
              <a:gd name="connsiteY27" fmla="*/ 234418 h 14435655"/>
              <a:gd name="connsiteX28" fmla="*/ 5198027 w 6663269"/>
              <a:gd name="connsiteY28" fmla="*/ 170779 h 14435655"/>
              <a:gd name="connsiteX29" fmla="*/ 5205277 w 6663269"/>
              <a:gd name="connsiteY29" fmla="*/ 85390 h 14435655"/>
              <a:gd name="connsiteX30" fmla="*/ 5212525 w 6663269"/>
              <a:gd name="connsiteY30" fmla="*/ 49945 h 14435655"/>
              <a:gd name="connsiteX31" fmla="*/ 5226221 w 6663269"/>
              <a:gd name="connsiteY31" fmla="*/ 20945 h 14435655"/>
              <a:gd name="connsiteX32" fmla="*/ 5255219 w 6663269"/>
              <a:gd name="connsiteY32" fmla="*/ 7250 h 14435655"/>
              <a:gd name="connsiteX33" fmla="*/ 5297911 w 6663269"/>
              <a:gd name="connsiteY33" fmla="*/ 0 h 14435655"/>
              <a:gd name="connsiteX34" fmla="*/ 5674895 w 6663269"/>
              <a:gd name="connsiteY34" fmla="*/ 0 h 14435655"/>
              <a:gd name="connsiteX35" fmla="*/ 5859359 w 6663269"/>
              <a:gd name="connsiteY35" fmla="*/ 0 h 14435655"/>
              <a:gd name="connsiteX36" fmla="*/ 6044629 w 6663269"/>
              <a:gd name="connsiteY36" fmla="*/ 14500 h 14435655"/>
              <a:gd name="connsiteX37" fmla="*/ 6108265 w 6663269"/>
              <a:gd name="connsiteY37" fmla="*/ 20945 h 14435655"/>
              <a:gd name="connsiteX38" fmla="*/ 6172707 w 6663269"/>
              <a:gd name="connsiteY38" fmla="*/ 35445 h 14435655"/>
              <a:gd name="connsiteX39" fmla="*/ 6229093 w 6663269"/>
              <a:gd name="connsiteY39" fmla="*/ 49945 h 14435655"/>
              <a:gd name="connsiteX40" fmla="*/ 6286285 w 6663269"/>
              <a:gd name="connsiteY40" fmla="*/ 70890 h 14435655"/>
              <a:gd name="connsiteX41" fmla="*/ 6343477 w 6663269"/>
              <a:gd name="connsiteY41" fmla="*/ 99890 h 14435655"/>
              <a:gd name="connsiteX42" fmla="*/ 6386171 w 6663269"/>
              <a:gd name="connsiteY42" fmla="*/ 128084 h 14435655"/>
              <a:gd name="connsiteX43" fmla="*/ 6435307 w 6663269"/>
              <a:gd name="connsiteY43" fmla="*/ 163529 h 14435655"/>
              <a:gd name="connsiteX44" fmla="*/ 6471555 w 6663269"/>
              <a:gd name="connsiteY44" fmla="*/ 206224 h 14435655"/>
              <a:gd name="connsiteX45" fmla="*/ 6514249 w 6663269"/>
              <a:gd name="connsiteY45" fmla="*/ 248919 h 14435655"/>
              <a:gd name="connsiteX46" fmla="*/ 6542441 w 6663269"/>
              <a:gd name="connsiteY46" fmla="*/ 291613 h 14435655"/>
              <a:gd name="connsiteX47" fmla="*/ 6570635 w 6663269"/>
              <a:gd name="connsiteY47" fmla="*/ 341558 h 14435655"/>
              <a:gd name="connsiteX48" fmla="*/ 6599633 w 6663269"/>
              <a:gd name="connsiteY48" fmla="*/ 397947 h 14435655"/>
              <a:gd name="connsiteX49" fmla="*/ 6620577 w 6663269"/>
              <a:gd name="connsiteY49" fmla="*/ 455142 h 14435655"/>
              <a:gd name="connsiteX50" fmla="*/ 6635077 w 6663269"/>
              <a:gd name="connsiteY50" fmla="*/ 511531 h 14435655"/>
              <a:gd name="connsiteX51" fmla="*/ 6648769 w 6663269"/>
              <a:gd name="connsiteY51" fmla="*/ 575976 h 14435655"/>
              <a:gd name="connsiteX52" fmla="*/ 6656021 w 6663269"/>
              <a:gd name="connsiteY52" fmla="*/ 639616 h 14435655"/>
              <a:gd name="connsiteX53" fmla="*/ 6663269 w 6663269"/>
              <a:gd name="connsiteY53" fmla="*/ 753200 h 14435655"/>
              <a:gd name="connsiteX54" fmla="*/ 6663269 w 6663269"/>
              <a:gd name="connsiteY54" fmla="*/ 860339 h 14435655"/>
              <a:gd name="connsiteX55" fmla="*/ 6663269 w 6663269"/>
              <a:gd name="connsiteY55" fmla="*/ 13575316 h 14435655"/>
              <a:gd name="connsiteX56" fmla="*/ 6663269 w 6663269"/>
              <a:gd name="connsiteY56" fmla="*/ 13738845 h 14435655"/>
              <a:gd name="connsiteX57" fmla="*/ 6648769 w 6663269"/>
              <a:gd name="connsiteY57" fmla="*/ 13816984 h 14435655"/>
              <a:gd name="connsiteX58" fmla="*/ 6642325 w 6663269"/>
              <a:gd name="connsiteY58" fmla="*/ 13902374 h 14435655"/>
              <a:gd name="connsiteX59" fmla="*/ 6613327 w 6663269"/>
              <a:gd name="connsiteY59" fmla="*/ 14002264 h 14435655"/>
              <a:gd name="connsiteX60" fmla="*/ 6570635 w 6663269"/>
              <a:gd name="connsiteY60" fmla="*/ 14101348 h 14435655"/>
              <a:gd name="connsiteX61" fmla="*/ 6514249 w 6663269"/>
              <a:gd name="connsiteY61" fmla="*/ 14186737 h 14435655"/>
              <a:gd name="connsiteX62" fmla="*/ 6442557 w 6663269"/>
              <a:gd name="connsiteY62" fmla="*/ 14257626 h 14435655"/>
              <a:gd name="connsiteX63" fmla="*/ 6364421 w 6663269"/>
              <a:gd name="connsiteY63" fmla="*/ 14322071 h 14435655"/>
              <a:gd name="connsiteX64" fmla="*/ 6271787 w 6663269"/>
              <a:gd name="connsiteY64" fmla="*/ 14372016 h 14435655"/>
              <a:gd name="connsiteX65" fmla="*/ 6172707 w 6663269"/>
              <a:gd name="connsiteY65" fmla="*/ 14407461 h 14435655"/>
              <a:gd name="connsiteX66" fmla="*/ 6065573 w 6663269"/>
              <a:gd name="connsiteY66" fmla="*/ 14421155 h 14435655"/>
              <a:gd name="connsiteX67" fmla="*/ 5959245 w 6663269"/>
              <a:gd name="connsiteY67" fmla="*/ 14435655 h 14435655"/>
              <a:gd name="connsiteX68" fmla="*/ 5845665 w 6663269"/>
              <a:gd name="connsiteY68" fmla="*/ 14435655 h 14435655"/>
              <a:gd name="connsiteX69" fmla="*/ 796660 w 6663269"/>
              <a:gd name="connsiteY69" fmla="*/ 14435655 h 14435655"/>
              <a:gd name="connsiteX70" fmla="*/ 654083 w 6663269"/>
              <a:gd name="connsiteY70" fmla="*/ 14428405 h 14435655"/>
              <a:gd name="connsiteX71" fmla="*/ 583197 w 6663269"/>
              <a:gd name="connsiteY71" fmla="*/ 14421155 h 14435655"/>
              <a:gd name="connsiteX72" fmla="*/ 519561 w 6663269"/>
              <a:gd name="connsiteY72" fmla="*/ 14407461 h 14435655"/>
              <a:gd name="connsiteX73" fmla="*/ 412427 w 6663269"/>
              <a:gd name="connsiteY73" fmla="*/ 14378461 h 14435655"/>
              <a:gd name="connsiteX74" fmla="*/ 319792 w 6663269"/>
              <a:gd name="connsiteY74" fmla="*/ 14329321 h 14435655"/>
              <a:gd name="connsiteX75" fmla="*/ 234407 w 6663269"/>
              <a:gd name="connsiteY75" fmla="*/ 14272127 h 14435655"/>
              <a:gd name="connsiteX76" fmla="*/ 163521 w 6663269"/>
              <a:gd name="connsiteY76" fmla="*/ 14208487 h 14435655"/>
              <a:gd name="connsiteX77" fmla="*/ 106329 w 6663269"/>
              <a:gd name="connsiteY77" fmla="*/ 14123098 h 14435655"/>
              <a:gd name="connsiteX78" fmla="*/ 63636 w 6663269"/>
              <a:gd name="connsiteY78" fmla="*/ 14037708 h 14435655"/>
              <a:gd name="connsiteX79" fmla="*/ 28193 w 6663269"/>
              <a:gd name="connsiteY79" fmla="*/ 13937819 h 14435655"/>
              <a:gd name="connsiteX80" fmla="*/ 14499 w 6663269"/>
              <a:gd name="connsiteY80" fmla="*/ 13824235 h 14435655"/>
              <a:gd name="connsiteX81" fmla="*/ 0 w 6663269"/>
              <a:gd name="connsiteY81" fmla="*/ 13653456 h 14435655"/>
              <a:gd name="connsiteX82" fmla="*/ 0 w 6663269"/>
              <a:gd name="connsiteY82" fmla="*/ 13489927 h 14435655"/>
              <a:gd name="connsiteX83" fmla="*/ 0 w 6663269"/>
              <a:gd name="connsiteY83" fmla="*/ 7221050 h 14435655"/>
              <a:gd name="connsiteX84" fmla="*/ 0 w 6663269"/>
              <a:gd name="connsiteY84" fmla="*/ 888534 h 14435655"/>
              <a:gd name="connsiteX85" fmla="*/ 7250 w 6663269"/>
              <a:gd name="connsiteY85" fmla="*/ 704061 h 14435655"/>
              <a:gd name="connsiteX86" fmla="*/ 14499 w 6663269"/>
              <a:gd name="connsiteY86" fmla="*/ 611421 h 14435655"/>
              <a:gd name="connsiteX87" fmla="*/ 28193 w 6663269"/>
              <a:gd name="connsiteY87" fmla="*/ 526032 h 14435655"/>
              <a:gd name="connsiteX88" fmla="*/ 57192 w 6663269"/>
              <a:gd name="connsiteY88" fmla="*/ 419698 h 14435655"/>
              <a:gd name="connsiteX89" fmla="*/ 99885 w 6663269"/>
              <a:gd name="connsiteY89" fmla="*/ 327058 h 14435655"/>
              <a:gd name="connsiteX90" fmla="*/ 156271 w 6663269"/>
              <a:gd name="connsiteY90" fmla="*/ 241669 h 14435655"/>
              <a:gd name="connsiteX91" fmla="*/ 220713 w 6663269"/>
              <a:gd name="connsiteY91" fmla="*/ 170779 h 14435655"/>
              <a:gd name="connsiteX92" fmla="*/ 298848 w 6663269"/>
              <a:gd name="connsiteY92" fmla="*/ 106334 h 14435655"/>
              <a:gd name="connsiteX93" fmla="*/ 348791 w 6663269"/>
              <a:gd name="connsiteY93" fmla="*/ 85390 h 14435655"/>
              <a:gd name="connsiteX94" fmla="*/ 391483 w 6663269"/>
              <a:gd name="connsiteY94" fmla="*/ 63640 h 14435655"/>
              <a:gd name="connsiteX95" fmla="*/ 440620 w 6663269"/>
              <a:gd name="connsiteY95" fmla="*/ 42695 h 14435655"/>
              <a:gd name="connsiteX96" fmla="*/ 490562 w 6663269"/>
              <a:gd name="connsiteY96" fmla="*/ 28195 h 14435655"/>
              <a:gd name="connsiteX97" fmla="*/ 547754 w 6663269"/>
              <a:gd name="connsiteY97" fmla="*/ 20945 h 14435655"/>
              <a:gd name="connsiteX98" fmla="*/ 597697 w 6663269"/>
              <a:gd name="connsiteY98" fmla="*/ 14500 h 1443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663269" h="14435655">
                <a:moveTo>
                  <a:pt x="789411" y="0"/>
                </a:moveTo>
                <a:lnTo>
                  <a:pt x="981125" y="0"/>
                </a:lnTo>
                <a:lnTo>
                  <a:pt x="1365358" y="0"/>
                </a:lnTo>
                <a:lnTo>
                  <a:pt x="1408051" y="7250"/>
                </a:lnTo>
                <a:lnTo>
                  <a:pt x="1437049" y="20945"/>
                </a:lnTo>
                <a:lnTo>
                  <a:pt x="1450743" y="49945"/>
                </a:lnTo>
                <a:lnTo>
                  <a:pt x="1465243" y="92640"/>
                </a:lnTo>
                <a:lnTo>
                  <a:pt x="1465243" y="156279"/>
                </a:lnTo>
                <a:lnTo>
                  <a:pt x="1472492" y="220724"/>
                </a:lnTo>
                <a:lnTo>
                  <a:pt x="1493436" y="277113"/>
                </a:lnTo>
                <a:lnTo>
                  <a:pt x="1521629" y="334308"/>
                </a:lnTo>
                <a:lnTo>
                  <a:pt x="1550628" y="383447"/>
                </a:lnTo>
                <a:lnTo>
                  <a:pt x="1593321" y="426142"/>
                </a:lnTo>
                <a:lnTo>
                  <a:pt x="1643263" y="462392"/>
                </a:lnTo>
                <a:lnTo>
                  <a:pt x="1692399" y="490587"/>
                </a:lnTo>
                <a:lnTo>
                  <a:pt x="1749591" y="511531"/>
                </a:lnTo>
                <a:lnTo>
                  <a:pt x="1813228" y="526032"/>
                </a:lnTo>
                <a:lnTo>
                  <a:pt x="1920362" y="533282"/>
                </a:lnTo>
                <a:lnTo>
                  <a:pt x="4742907" y="526032"/>
                </a:lnTo>
                <a:lnTo>
                  <a:pt x="4821043" y="526032"/>
                </a:lnTo>
                <a:lnTo>
                  <a:pt x="4899179" y="511531"/>
                </a:lnTo>
                <a:lnTo>
                  <a:pt x="4963621" y="497837"/>
                </a:lnTo>
                <a:lnTo>
                  <a:pt x="5013563" y="468837"/>
                </a:lnTo>
                <a:lnTo>
                  <a:pt x="5062699" y="433392"/>
                </a:lnTo>
                <a:lnTo>
                  <a:pt x="5105393" y="390697"/>
                </a:lnTo>
                <a:lnTo>
                  <a:pt x="5141641" y="341558"/>
                </a:lnTo>
                <a:lnTo>
                  <a:pt x="5162585" y="291613"/>
                </a:lnTo>
                <a:lnTo>
                  <a:pt x="5184333" y="234418"/>
                </a:lnTo>
                <a:lnTo>
                  <a:pt x="5198027" y="170779"/>
                </a:lnTo>
                <a:lnTo>
                  <a:pt x="5205277" y="85390"/>
                </a:lnTo>
                <a:lnTo>
                  <a:pt x="5212525" y="49945"/>
                </a:lnTo>
                <a:lnTo>
                  <a:pt x="5226221" y="20945"/>
                </a:lnTo>
                <a:lnTo>
                  <a:pt x="5255219" y="7250"/>
                </a:lnTo>
                <a:lnTo>
                  <a:pt x="5297911" y="0"/>
                </a:lnTo>
                <a:lnTo>
                  <a:pt x="5674895" y="0"/>
                </a:lnTo>
                <a:lnTo>
                  <a:pt x="5859359" y="0"/>
                </a:lnTo>
                <a:lnTo>
                  <a:pt x="6044629" y="14500"/>
                </a:lnTo>
                <a:lnTo>
                  <a:pt x="6108265" y="20945"/>
                </a:lnTo>
                <a:lnTo>
                  <a:pt x="6172707" y="35445"/>
                </a:lnTo>
                <a:lnTo>
                  <a:pt x="6229093" y="49945"/>
                </a:lnTo>
                <a:lnTo>
                  <a:pt x="6286285" y="70890"/>
                </a:lnTo>
                <a:lnTo>
                  <a:pt x="6343477" y="99890"/>
                </a:lnTo>
                <a:lnTo>
                  <a:pt x="6386171" y="128084"/>
                </a:lnTo>
                <a:lnTo>
                  <a:pt x="6435307" y="163529"/>
                </a:lnTo>
                <a:lnTo>
                  <a:pt x="6471555" y="206224"/>
                </a:lnTo>
                <a:lnTo>
                  <a:pt x="6514249" y="248919"/>
                </a:lnTo>
                <a:lnTo>
                  <a:pt x="6542441" y="291613"/>
                </a:lnTo>
                <a:lnTo>
                  <a:pt x="6570635" y="341558"/>
                </a:lnTo>
                <a:lnTo>
                  <a:pt x="6599633" y="397947"/>
                </a:lnTo>
                <a:lnTo>
                  <a:pt x="6620577" y="455142"/>
                </a:lnTo>
                <a:lnTo>
                  <a:pt x="6635077" y="511531"/>
                </a:lnTo>
                <a:lnTo>
                  <a:pt x="6648769" y="575976"/>
                </a:lnTo>
                <a:lnTo>
                  <a:pt x="6656021" y="639616"/>
                </a:lnTo>
                <a:lnTo>
                  <a:pt x="6663269" y="753200"/>
                </a:lnTo>
                <a:lnTo>
                  <a:pt x="6663269" y="860339"/>
                </a:lnTo>
                <a:lnTo>
                  <a:pt x="6663269" y="13575316"/>
                </a:lnTo>
                <a:lnTo>
                  <a:pt x="6663269" y="13738845"/>
                </a:lnTo>
                <a:lnTo>
                  <a:pt x="6648769" y="13816984"/>
                </a:lnTo>
                <a:lnTo>
                  <a:pt x="6642325" y="13902374"/>
                </a:lnTo>
                <a:lnTo>
                  <a:pt x="6613327" y="14002264"/>
                </a:lnTo>
                <a:lnTo>
                  <a:pt x="6570635" y="14101348"/>
                </a:lnTo>
                <a:lnTo>
                  <a:pt x="6514249" y="14186737"/>
                </a:lnTo>
                <a:lnTo>
                  <a:pt x="6442557" y="14257626"/>
                </a:lnTo>
                <a:lnTo>
                  <a:pt x="6364421" y="14322071"/>
                </a:lnTo>
                <a:lnTo>
                  <a:pt x="6271787" y="14372016"/>
                </a:lnTo>
                <a:lnTo>
                  <a:pt x="6172707" y="14407461"/>
                </a:lnTo>
                <a:lnTo>
                  <a:pt x="6065573" y="14421155"/>
                </a:lnTo>
                <a:lnTo>
                  <a:pt x="5959245" y="14435655"/>
                </a:lnTo>
                <a:lnTo>
                  <a:pt x="5845665" y="14435655"/>
                </a:lnTo>
                <a:lnTo>
                  <a:pt x="796660" y="14435655"/>
                </a:lnTo>
                <a:lnTo>
                  <a:pt x="654083" y="14428405"/>
                </a:lnTo>
                <a:lnTo>
                  <a:pt x="583197" y="14421155"/>
                </a:lnTo>
                <a:lnTo>
                  <a:pt x="519561" y="14407461"/>
                </a:lnTo>
                <a:lnTo>
                  <a:pt x="412427" y="14378461"/>
                </a:lnTo>
                <a:lnTo>
                  <a:pt x="319792" y="14329321"/>
                </a:lnTo>
                <a:lnTo>
                  <a:pt x="234407" y="14272127"/>
                </a:lnTo>
                <a:lnTo>
                  <a:pt x="163521" y="14208487"/>
                </a:lnTo>
                <a:lnTo>
                  <a:pt x="106329" y="14123098"/>
                </a:lnTo>
                <a:lnTo>
                  <a:pt x="63636" y="14037708"/>
                </a:lnTo>
                <a:lnTo>
                  <a:pt x="28193" y="13937819"/>
                </a:lnTo>
                <a:lnTo>
                  <a:pt x="14499" y="13824235"/>
                </a:lnTo>
                <a:lnTo>
                  <a:pt x="0" y="13653456"/>
                </a:lnTo>
                <a:lnTo>
                  <a:pt x="0" y="13489927"/>
                </a:lnTo>
                <a:lnTo>
                  <a:pt x="0" y="7221050"/>
                </a:lnTo>
                <a:lnTo>
                  <a:pt x="0" y="888534"/>
                </a:lnTo>
                <a:lnTo>
                  <a:pt x="7250" y="704061"/>
                </a:lnTo>
                <a:lnTo>
                  <a:pt x="14499" y="611421"/>
                </a:lnTo>
                <a:lnTo>
                  <a:pt x="28193" y="526032"/>
                </a:lnTo>
                <a:lnTo>
                  <a:pt x="57192" y="419698"/>
                </a:lnTo>
                <a:lnTo>
                  <a:pt x="99885" y="327058"/>
                </a:lnTo>
                <a:lnTo>
                  <a:pt x="156271" y="241669"/>
                </a:lnTo>
                <a:lnTo>
                  <a:pt x="220713" y="170779"/>
                </a:lnTo>
                <a:lnTo>
                  <a:pt x="298848" y="106334"/>
                </a:lnTo>
                <a:lnTo>
                  <a:pt x="348791" y="85390"/>
                </a:lnTo>
                <a:lnTo>
                  <a:pt x="391483" y="63640"/>
                </a:lnTo>
                <a:lnTo>
                  <a:pt x="440620" y="42695"/>
                </a:lnTo>
                <a:lnTo>
                  <a:pt x="490562" y="28195"/>
                </a:lnTo>
                <a:lnTo>
                  <a:pt x="547754" y="20945"/>
                </a:lnTo>
                <a:lnTo>
                  <a:pt x="597697" y="14500"/>
                </a:lnTo>
                <a:close/>
              </a:path>
            </a:pathLst>
          </a:custGeom>
          <a:solidFill>
            <a:schemeClr val="bg1">
              <a:lumMod val="75000"/>
            </a:schemeClr>
          </a:solidFill>
        </p:spPr>
        <p:txBody>
          <a:bodyPr wrap="square">
            <a:noAutofit/>
          </a:bodyPr>
          <a:lstStyle/>
          <a:p>
            <a:endParaRPr lang="en-US"/>
          </a:p>
        </p:txBody>
      </p:sp>
      <p:pic>
        <p:nvPicPr>
          <p:cNvPr id="5" name="Picture 4">
            <a:extLst>
              <a:ext uri="{FF2B5EF4-FFF2-40B4-BE49-F238E27FC236}">
                <a16:creationId xmlns:a16="http://schemas.microsoft.com/office/drawing/2014/main" id="{3F14F64E-231B-B74E-B3BE-E1030D10A44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04506" y="5413375"/>
            <a:ext cx="3069388" cy="6155828"/>
          </a:xfrm>
          <a:prstGeom prst="rect">
            <a:avLst/>
          </a:prstGeom>
        </p:spPr>
      </p:pic>
    </p:spTree>
    <p:extLst>
      <p:ext uri="{BB962C8B-B14F-4D97-AF65-F5344CB8AC3E}">
        <p14:creationId xmlns:p14="http://schemas.microsoft.com/office/powerpoint/2010/main" val="218922872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83EFFF9F-54B0-2743-B71B-923DE92510AF}"/>
              </a:ext>
            </a:extLst>
          </p:cNvPr>
          <p:cNvSpPr>
            <a:spLocks noGrp="1"/>
          </p:cNvSpPr>
          <p:nvPr>
            <p:ph type="pic" sz="quarter" idx="10"/>
          </p:nvPr>
        </p:nvSpPr>
        <p:spPr>
          <a:xfrm>
            <a:off x="13630274" y="1803400"/>
            <a:ext cx="10820401" cy="1191260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409783826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7CEB93-C902-1342-BCA9-9E20756C5CB0}"/>
              </a:ext>
            </a:extLst>
          </p:cNvPr>
          <p:cNvSpPr/>
          <p:nvPr userDrawn="1"/>
        </p:nvSpPr>
        <p:spPr bwMode="auto">
          <a:xfrm flipV="1">
            <a:off x="3548063" y="0"/>
            <a:ext cx="20829586" cy="13970000"/>
          </a:xfrm>
          <a:prstGeom prst="rect">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en-US"/>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249146" y="2046039"/>
            <a:ext cx="16727244" cy="10249439"/>
          </a:xfrm>
          <a:prstGeom prst="rect">
            <a:avLst/>
          </a:prstGeom>
        </p:spPr>
      </p:pic>
      <p:sp>
        <p:nvSpPr>
          <p:cNvPr id="3" name="Picture Placeholder 4"/>
          <p:cNvSpPr>
            <a:spLocks noGrp="1"/>
          </p:cNvSpPr>
          <p:nvPr>
            <p:ph type="pic" sz="quarter" idx="11"/>
          </p:nvPr>
        </p:nvSpPr>
        <p:spPr>
          <a:xfrm>
            <a:off x="16988589" y="3517640"/>
            <a:ext cx="8666447" cy="7044613"/>
          </a:xfrm>
          <a:prstGeom prst="rect">
            <a:avLst/>
          </a:prstGeom>
          <a:solidFill>
            <a:schemeClr val="accent5"/>
          </a:solidFill>
        </p:spPr>
        <p:txBody>
          <a:bodyPr>
            <a:normAutofit/>
          </a:bodyPr>
          <a:lstStyle>
            <a:lvl1pPr>
              <a:defRPr sz="3998"/>
            </a:lvl1pPr>
          </a:lstStyle>
          <a:p>
            <a:endParaRPr lang="id-ID" dirty="0"/>
          </a:p>
        </p:txBody>
      </p:sp>
    </p:spTree>
    <p:extLst>
      <p:ext uri="{BB962C8B-B14F-4D97-AF65-F5344CB8AC3E}">
        <p14:creationId xmlns:p14="http://schemas.microsoft.com/office/powerpoint/2010/main" val="122671000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extLst>
    <p:ext uri="{DCECCB84-F9BA-43D5-87BE-67443E8EF086}">
      <p15:sldGuideLst xmlns:p15="http://schemas.microsoft.com/office/powerpoint/2012/main">
        <p15:guide id="1" orient="horz" pos="14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08512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F747EBD5-E947-0C46-95DF-8F4CC56DA674}"/>
              </a:ext>
            </a:extLst>
          </p:cNvPr>
          <p:cNvSpPr>
            <a:spLocks noGrp="1"/>
          </p:cNvSpPr>
          <p:nvPr>
            <p:ph type="pic" sz="quarter" idx="10"/>
          </p:nvPr>
        </p:nvSpPr>
        <p:spPr>
          <a:xfrm>
            <a:off x="0" y="0"/>
            <a:ext cx="24377649" cy="13716000"/>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208582488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F747EBD5-E947-0C46-95DF-8F4CC56DA674}"/>
              </a:ext>
            </a:extLst>
          </p:cNvPr>
          <p:cNvSpPr>
            <a:spLocks noGrp="1"/>
          </p:cNvSpPr>
          <p:nvPr>
            <p:ph type="pic" sz="quarter" idx="10"/>
          </p:nvPr>
        </p:nvSpPr>
        <p:spPr>
          <a:xfrm>
            <a:off x="0" y="0"/>
            <a:ext cx="24377649" cy="13716000"/>
          </a:xfrm>
          <a:prstGeom prst="rect">
            <a:avLst/>
          </a:prstGeom>
          <a:solidFill>
            <a:schemeClr val="bg1">
              <a:lumMod val="50000"/>
            </a:schemeClr>
          </a:solidFill>
        </p:spPr>
        <p:txBody>
          <a:bodyPr/>
          <a:lstStyle/>
          <a:p>
            <a:endParaRPr lang="en-US" dirty="0"/>
          </a:p>
        </p:txBody>
      </p:sp>
      <p:sp>
        <p:nvSpPr>
          <p:cNvPr id="4" name="Picture Placeholder 3">
            <a:extLst>
              <a:ext uri="{FF2B5EF4-FFF2-40B4-BE49-F238E27FC236}">
                <a16:creationId xmlns:a16="http://schemas.microsoft.com/office/drawing/2014/main" id="{10856C0C-5EEB-4B4E-8393-B8FD09529F7C}"/>
              </a:ext>
            </a:extLst>
          </p:cNvPr>
          <p:cNvSpPr>
            <a:spLocks noGrp="1"/>
          </p:cNvSpPr>
          <p:nvPr>
            <p:ph type="pic" sz="quarter" idx="11"/>
          </p:nvPr>
        </p:nvSpPr>
        <p:spPr>
          <a:xfrm>
            <a:off x="2111375" y="1624012"/>
            <a:ext cx="20154900" cy="10467975"/>
          </a:xfrm>
          <a:prstGeom prst="rect">
            <a:avLst/>
          </a:prstGeom>
          <a:solidFill>
            <a:schemeClr val="bg1">
              <a:lumMod val="65000"/>
            </a:schemeClr>
          </a:solidFill>
        </p:spPr>
        <p:txBody>
          <a:bodyPr/>
          <a:lstStyle/>
          <a:p>
            <a:endParaRPr lang="en-US" dirty="0"/>
          </a:p>
        </p:txBody>
      </p:sp>
    </p:spTree>
    <p:extLst>
      <p:ext uri="{BB962C8B-B14F-4D97-AF65-F5344CB8AC3E}">
        <p14:creationId xmlns:p14="http://schemas.microsoft.com/office/powerpoint/2010/main" val="108417133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F747EBD5-E947-0C46-95DF-8F4CC56DA674}"/>
              </a:ext>
            </a:extLst>
          </p:cNvPr>
          <p:cNvSpPr>
            <a:spLocks noGrp="1"/>
          </p:cNvSpPr>
          <p:nvPr>
            <p:ph type="pic" sz="quarter" idx="10"/>
          </p:nvPr>
        </p:nvSpPr>
        <p:spPr>
          <a:xfrm>
            <a:off x="0" y="0"/>
            <a:ext cx="24377649" cy="13716000"/>
          </a:xfrm>
          <a:prstGeom prst="rect">
            <a:avLst/>
          </a:prstGeom>
          <a:solidFill>
            <a:schemeClr val="bg1">
              <a:lumMod val="50000"/>
            </a:schemeClr>
          </a:solidFill>
        </p:spPr>
        <p:txBody>
          <a:bodyPr/>
          <a:lstStyle/>
          <a:p>
            <a:endParaRPr lang="en-US" dirty="0"/>
          </a:p>
        </p:txBody>
      </p:sp>
      <p:sp>
        <p:nvSpPr>
          <p:cNvPr id="4" name="Picture Placeholder 3">
            <a:extLst>
              <a:ext uri="{FF2B5EF4-FFF2-40B4-BE49-F238E27FC236}">
                <a16:creationId xmlns:a16="http://schemas.microsoft.com/office/drawing/2014/main" id="{10856C0C-5EEB-4B4E-8393-B8FD09529F7C}"/>
              </a:ext>
            </a:extLst>
          </p:cNvPr>
          <p:cNvSpPr>
            <a:spLocks noGrp="1"/>
          </p:cNvSpPr>
          <p:nvPr>
            <p:ph type="pic" sz="quarter" idx="11"/>
          </p:nvPr>
        </p:nvSpPr>
        <p:spPr>
          <a:xfrm>
            <a:off x="2111375" y="1624012"/>
            <a:ext cx="9471025" cy="10467975"/>
          </a:xfrm>
          <a:prstGeom prst="rect">
            <a:avLst/>
          </a:prstGeom>
          <a:solidFill>
            <a:schemeClr val="bg1">
              <a:lumMod val="65000"/>
            </a:schemeClr>
          </a:solidFill>
        </p:spPr>
        <p:txBody>
          <a:bodyPr/>
          <a:lstStyle/>
          <a:p>
            <a:endParaRPr lang="en-US" dirty="0"/>
          </a:p>
        </p:txBody>
      </p:sp>
      <p:sp>
        <p:nvSpPr>
          <p:cNvPr id="5" name="Picture Placeholder 3">
            <a:extLst>
              <a:ext uri="{FF2B5EF4-FFF2-40B4-BE49-F238E27FC236}">
                <a16:creationId xmlns:a16="http://schemas.microsoft.com/office/drawing/2014/main" id="{75A8D2BE-D03F-464A-BB02-9F312BC66A0E}"/>
              </a:ext>
            </a:extLst>
          </p:cNvPr>
          <p:cNvSpPr>
            <a:spLocks noGrp="1"/>
          </p:cNvSpPr>
          <p:nvPr>
            <p:ph type="pic" sz="quarter" idx="12"/>
          </p:nvPr>
        </p:nvSpPr>
        <p:spPr>
          <a:xfrm>
            <a:off x="12795250" y="1624011"/>
            <a:ext cx="9471025" cy="10467975"/>
          </a:xfrm>
          <a:prstGeom prst="rect">
            <a:avLst/>
          </a:prstGeom>
          <a:solidFill>
            <a:schemeClr val="bg1">
              <a:lumMod val="65000"/>
            </a:schemeClr>
          </a:solidFill>
        </p:spPr>
        <p:txBody>
          <a:bodyPr/>
          <a:lstStyle/>
          <a:p>
            <a:endParaRPr lang="en-US" dirty="0"/>
          </a:p>
        </p:txBody>
      </p:sp>
    </p:spTree>
    <p:extLst>
      <p:ext uri="{BB962C8B-B14F-4D97-AF65-F5344CB8AC3E}">
        <p14:creationId xmlns:p14="http://schemas.microsoft.com/office/powerpoint/2010/main" val="224445450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F747EBD5-E947-0C46-95DF-8F4CC56DA674}"/>
              </a:ext>
            </a:extLst>
          </p:cNvPr>
          <p:cNvSpPr>
            <a:spLocks noGrp="1"/>
          </p:cNvSpPr>
          <p:nvPr>
            <p:ph type="pic" sz="quarter" idx="10"/>
          </p:nvPr>
        </p:nvSpPr>
        <p:spPr>
          <a:xfrm>
            <a:off x="0" y="0"/>
            <a:ext cx="24377649" cy="13716000"/>
          </a:xfrm>
          <a:prstGeom prst="rect">
            <a:avLst/>
          </a:prstGeom>
          <a:solidFill>
            <a:schemeClr val="bg1">
              <a:lumMod val="50000"/>
            </a:schemeClr>
          </a:solidFill>
        </p:spPr>
        <p:txBody>
          <a:bodyPr/>
          <a:lstStyle/>
          <a:p>
            <a:endParaRPr lang="en-US" dirty="0"/>
          </a:p>
        </p:txBody>
      </p:sp>
      <p:sp>
        <p:nvSpPr>
          <p:cNvPr id="4" name="Picture Placeholder 3">
            <a:extLst>
              <a:ext uri="{FF2B5EF4-FFF2-40B4-BE49-F238E27FC236}">
                <a16:creationId xmlns:a16="http://schemas.microsoft.com/office/drawing/2014/main" id="{10856C0C-5EEB-4B4E-8393-B8FD09529F7C}"/>
              </a:ext>
            </a:extLst>
          </p:cNvPr>
          <p:cNvSpPr>
            <a:spLocks noGrp="1"/>
          </p:cNvSpPr>
          <p:nvPr>
            <p:ph type="pic" sz="quarter" idx="11"/>
          </p:nvPr>
        </p:nvSpPr>
        <p:spPr>
          <a:xfrm>
            <a:off x="2111376" y="1624012"/>
            <a:ext cx="7947024" cy="10467975"/>
          </a:xfrm>
          <a:prstGeom prst="rect">
            <a:avLst/>
          </a:prstGeom>
          <a:solidFill>
            <a:schemeClr val="bg1">
              <a:lumMod val="65000"/>
            </a:schemeClr>
          </a:solidFill>
        </p:spPr>
        <p:txBody>
          <a:bodyPr/>
          <a:lstStyle/>
          <a:p>
            <a:endParaRPr lang="en-US" dirty="0"/>
          </a:p>
        </p:txBody>
      </p:sp>
    </p:spTree>
    <p:extLst>
      <p:ext uri="{BB962C8B-B14F-4D97-AF65-F5344CB8AC3E}">
        <p14:creationId xmlns:p14="http://schemas.microsoft.com/office/powerpoint/2010/main" val="229013045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F747EBD5-E947-0C46-95DF-8F4CC56DA674}"/>
              </a:ext>
            </a:extLst>
          </p:cNvPr>
          <p:cNvSpPr>
            <a:spLocks noGrp="1"/>
          </p:cNvSpPr>
          <p:nvPr>
            <p:ph type="pic" sz="quarter" idx="10"/>
          </p:nvPr>
        </p:nvSpPr>
        <p:spPr>
          <a:xfrm>
            <a:off x="3548063" y="2527300"/>
            <a:ext cx="8640762" cy="11188700"/>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322413434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F747EBD5-E947-0C46-95DF-8F4CC56DA674}"/>
              </a:ext>
            </a:extLst>
          </p:cNvPr>
          <p:cNvSpPr>
            <a:spLocks noGrp="1"/>
          </p:cNvSpPr>
          <p:nvPr>
            <p:ph type="pic" sz="quarter" idx="10"/>
          </p:nvPr>
        </p:nvSpPr>
        <p:spPr>
          <a:xfrm>
            <a:off x="1097279" y="1803400"/>
            <a:ext cx="11861075" cy="11912600"/>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40583567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F747EBD5-E947-0C46-95DF-8F4CC56DA674}"/>
              </a:ext>
            </a:extLst>
          </p:cNvPr>
          <p:cNvSpPr>
            <a:spLocks noGrp="1"/>
          </p:cNvSpPr>
          <p:nvPr>
            <p:ph type="pic" sz="quarter" idx="10"/>
          </p:nvPr>
        </p:nvSpPr>
        <p:spPr>
          <a:xfrm>
            <a:off x="3548063" y="1803400"/>
            <a:ext cx="20829587" cy="11912600"/>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319937835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F747EBD5-E947-0C46-95DF-8F4CC56DA674}"/>
              </a:ext>
            </a:extLst>
          </p:cNvPr>
          <p:cNvSpPr>
            <a:spLocks noGrp="1"/>
          </p:cNvSpPr>
          <p:nvPr>
            <p:ph type="pic" sz="quarter" idx="10"/>
          </p:nvPr>
        </p:nvSpPr>
        <p:spPr>
          <a:xfrm>
            <a:off x="0" y="1803400"/>
            <a:ext cx="24377649" cy="11912600"/>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105319133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83EFFF9F-54B0-2743-B71B-923DE92510AF}"/>
              </a:ext>
            </a:extLst>
          </p:cNvPr>
          <p:cNvSpPr>
            <a:spLocks noGrp="1"/>
          </p:cNvSpPr>
          <p:nvPr>
            <p:ph type="pic" sz="quarter" idx="10"/>
          </p:nvPr>
        </p:nvSpPr>
        <p:spPr>
          <a:xfrm>
            <a:off x="12188826" y="1803400"/>
            <a:ext cx="12188824" cy="1191260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241380108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77F644A4-E92F-6F4F-82B4-44018BA4EF91}"/>
              </a:ext>
            </a:extLst>
          </p:cNvPr>
          <p:cNvSpPr>
            <a:spLocks noGrp="1"/>
          </p:cNvSpPr>
          <p:nvPr>
            <p:ph type="pic" sz="quarter" idx="10"/>
          </p:nvPr>
        </p:nvSpPr>
        <p:spPr>
          <a:xfrm>
            <a:off x="16508413" y="1806575"/>
            <a:ext cx="5757861" cy="11188700"/>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166167080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02829E4-E251-F044-B94C-80C9287150AA}"/>
              </a:ext>
            </a:extLst>
          </p:cNvPr>
          <p:cNvSpPr>
            <a:spLocks noGrp="1"/>
          </p:cNvSpPr>
          <p:nvPr>
            <p:ph type="pic" sz="quarter" idx="11"/>
          </p:nvPr>
        </p:nvSpPr>
        <p:spPr>
          <a:xfrm>
            <a:off x="15068549" y="1803398"/>
            <a:ext cx="7197727" cy="10467976"/>
          </a:xfrm>
          <a:custGeom>
            <a:avLst/>
            <a:gdLst>
              <a:gd name="connsiteX0" fmla="*/ 0 w 7197727"/>
              <a:gd name="connsiteY0" fmla="*/ 1 h 10467976"/>
              <a:gd name="connsiteX1" fmla="*/ 1439863 w 7197727"/>
              <a:gd name="connsiteY1" fmla="*/ 1 h 10467976"/>
              <a:gd name="connsiteX2" fmla="*/ 1439863 w 7197727"/>
              <a:gd name="connsiteY2" fmla="*/ 1806576 h 10467976"/>
              <a:gd name="connsiteX3" fmla="*/ 0 w 7197727"/>
              <a:gd name="connsiteY3" fmla="*/ 1806576 h 10467976"/>
              <a:gd name="connsiteX4" fmla="*/ 1439864 w 7197727"/>
              <a:gd name="connsiteY4" fmla="*/ 0 h 10467976"/>
              <a:gd name="connsiteX5" fmla="*/ 7197727 w 7197727"/>
              <a:gd name="connsiteY5" fmla="*/ 0 h 10467976"/>
              <a:gd name="connsiteX6" fmla="*/ 7197727 w 7197727"/>
              <a:gd name="connsiteY6" fmla="*/ 10467976 h 10467976"/>
              <a:gd name="connsiteX7" fmla="*/ 1439864 w 7197727"/>
              <a:gd name="connsiteY7" fmla="*/ 10467976 h 1046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7727" h="10467976">
                <a:moveTo>
                  <a:pt x="0" y="1"/>
                </a:moveTo>
                <a:lnTo>
                  <a:pt x="1439863" y="1"/>
                </a:lnTo>
                <a:lnTo>
                  <a:pt x="1439863" y="1806576"/>
                </a:lnTo>
                <a:lnTo>
                  <a:pt x="0" y="1806576"/>
                </a:lnTo>
                <a:close/>
                <a:moveTo>
                  <a:pt x="1439864" y="0"/>
                </a:moveTo>
                <a:lnTo>
                  <a:pt x="7197727" y="0"/>
                </a:lnTo>
                <a:lnTo>
                  <a:pt x="7197727" y="10467976"/>
                </a:lnTo>
                <a:lnTo>
                  <a:pt x="1439864" y="10467976"/>
                </a:lnTo>
                <a:close/>
              </a:path>
            </a:pathLst>
          </a:custGeom>
          <a:solidFill>
            <a:schemeClr val="bg1">
              <a:lumMod val="50000"/>
            </a:schemeClr>
          </a:solidFill>
          <a:ln w="254000">
            <a:noFill/>
            <a:miter lim="800000"/>
          </a:ln>
        </p:spPr>
        <p:txBody>
          <a:bodyPr wrap="square">
            <a:noAutofit/>
          </a:bodyPr>
          <a:lstStyle/>
          <a:p>
            <a:endParaRPr lang="en-US"/>
          </a:p>
        </p:txBody>
      </p:sp>
    </p:spTree>
    <p:extLst>
      <p:ext uri="{BB962C8B-B14F-4D97-AF65-F5344CB8AC3E}">
        <p14:creationId xmlns:p14="http://schemas.microsoft.com/office/powerpoint/2010/main" val="319116572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A00201F-CB62-7140-A2FA-55FDD37FA56A}"/>
              </a:ext>
            </a:extLst>
          </p:cNvPr>
          <p:cNvSpPr>
            <a:spLocks noGrp="1"/>
          </p:cNvSpPr>
          <p:nvPr>
            <p:ph type="pic" sz="quarter" idx="10"/>
          </p:nvPr>
        </p:nvSpPr>
        <p:spPr>
          <a:xfrm>
            <a:off x="3548062" y="2165350"/>
            <a:ext cx="18718213" cy="3625850"/>
          </a:xfrm>
          <a:custGeom>
            <a:avLst/>
            <a:gdLst>
              <a:gd name="connsiteX0" fmla="*/ 0 w 20154901"/>
              <a:gd name="connsiteY0" fmla="*/ 0 h 3625850"/>
              <a:gd name="connsiteX1" fmla="*/ 20154901 w 20154901"/>
              <a:gd name="connsiteY1" fmla="*/ 0 h 3625850"/>
              <a:gd name="connsiteX2" fmla="*/ 20154901 w 20154901"/>
              <a:gd name="connsiteY2" fmla="*/ 3625850 h 3625850"/>
              <a:gd name="connsiteX3" fmla="*/ 0 w 20154901"/>
              <a:gd name="connsiteY3" fmla="*/ 3625850 h 3625850"/>
            </a:gdLst>
            <a:ahLst/>
            <a:cxnLst>
              <a:cxn ang="0">
                <a:pos x="connsiteX0" y="connsiteY0"/>
              </a:cxn>
              <a:cxn ang="0">
                <a:pos x="connsiteX1" y="connsiteY1"/>
              </a:cxn>
              <a:cxn ang="0">
                <a:pos x="connsiteX2" y="connsiteY2"/>
              </a:cxn>
              <a:cxn ang="0">
                <a:pos x="connsiteX3" y="connsiteY3"/>
              </a:cxn>
            </a:cxnLst>
            <a:rect l="l" t="t" r="r" b="b"/>
            <a:pathLst>
              <a:path w="20154901" h="3625850">
                <a:moveTo>
                  <a:pt x="0" y="0"/>
                </a:moveTo>
                <a:lnTo>
                  <a:pt x="20154901" y="0"/>
                </a:lnTo>
                <a:lnTo>
                  <a:pt x="20154901" y="3625850"/>
                </a:lnTo>
                <a:lnTo>
                  <a:pt x="0" y="3625850"/>
                </a:lnTo>
                <a:close/>
              </a:path>
            </a:pathLst>
          </a:custGeom>
          <a:solidFill>
            <a:schemeClr val="bg1">
              <a:lumMod val="50000"/>
            </a:schemeClr>
          </a:solidFill>
          <a:ln>
            <a:noFill/>
          </a:ln>
        </p:spPr>
        <p:txBody>
          <a:bodyPr wrap="square">
            <a:noAutofit/>
          </a:bodyPr>
          <a:lstStyle/>
          <a:p>
            <a:endParaRPr lang="en-US"/>
          </a:p>
        </p:txBody>
      </p:sp>
      <p:sp>
        <p:nvSpPr>
          <p:cNvPr id="17" name="Picture Placeholder 16">
            <a:extLst>
              <a:ext uri="{FF2B5EF4-FFF2-40B4-BE49-F238E27FC236}">
                <a16:creationId xmlns:a16="http://schemas.microsoft.com/office/drawing/2014/main" id="{6DB9887C-9EC9-F84E-A2C1-3E1512E484D1}"/>
              </a:ext>
            </a:extLst>
          </p:cNvPr>
          <p:cNvSpPr>
            <a:spLocks noGrp="1"/>
          </p:cNvSpPr>
          <p:nvPr>
            <p:ph type="pic" sz="quarter" idx="11"/>
          </p:nvPr>
        </p:nvSpPr>
        <p:spPr>
          <a:xfrm>
            <a:off x="17946688" y="5791200"/>
            <a:ext cx="6430964" cy="7924801"/>
          </a:xfrm>
          <a:custGeom>
            <a:avLst/>
            <a:gdLst>
              <a:gd name="connsiteX0" fmla="*/ 0 w 6430964"/>
              <a:gd name="connsiteY0" fmla="*/ 0 h 7924800"/>
              <a:gd name="connsiteX1" fmla="*/ 6430964 w 6430964"/>
              <a:gd name="connsiteY1" fmla="*/ 0 h 7924800"/>
              <a:gd name="connsiteX2" fmla="*/ 6430964 w 6430964"/>
              <a:gd name="connsiteY2" fmla="*/ 7924800 h 7924800"/>
              <a:gd name="connsiteX3" fmla="*/ 0 w 6430964"/>
              <a:gd name="connsiteY3" fmla="*/ 7924800 h 7924800"/>
            </a:gdLst>
            <a:ahLst/>
            <a:cxnLst>
              <a:cxn ang="0">
                <a:pos x="connsiteX0" y="connsiteY0"/>
              </a:cxn>
              <a:cxn ang="0">
                <a:pos x="connsiteX1" y="connsiteY1"/>
              </a:cxn>
              <a:cxn ang="0">
                <a:pos x="connsiteX2" y="connsiteY2"/>
              </a:cxn>
              <a:cxn ang="0">
                <a:pos x="connsiteX3" y="connsiteY3"/>
              </a:cxn>
            </a:cxnLst>
            <a:rect l="l" t="t" r="r" b="b"/>
            <a:pathLst>
              <a:path w="6430964" h="7924800">
                <a:moveTo>
                  <a:pt x="0" y="0"/>
                </a:moveTo>
                <a:lnTo>
                  <a:pt x="6430964" y="0"/>
                </a:lnTo>
                <a:lnTo>
                  <a:pt x="6430964" y="7924800"/>
                </a:lnTo>
                <a:lnTo>
                  <a:pt x="0" y="7924800"/>
                </a:lnTo>
                <a:close/>
              </a:path>
            </a:pathLst>
          </a:custGeom>
          <a:solidFill>
            <a:schemeClr val="bg1">
              <a:lumMod val="50000"/>
            </a:schemeClr>
          </a:solidFill>
          <a:ln>
            <a:noFill/>
          </a:ln>
        </p:spPr>
        <p:txBody>
          <a:bodyPr wrap="square">
            <a:noAutofit/>
          </a:bodyPr>
          <a:lstStyle/>
          <a:p>
            <a:endParaRPr lang="en-US"/>
          </a:p>
        </p:txBody>
      </p:sp>
    </p:spTree>
    <p:extLst>
      <p:ext uri="{BB962C8B-B14F-4D97-AF65-F5344CB8AC3E}">
        <p14:creationId xmlns:p14="http://schemas.microsoft.com/office/powerpoint/2010/main" val="393760562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DEAD200-0260-DB46-A6ED-6AF303F602B1}"/>
              </a:ext>
            </a:extLst>
          </p:cNvPr>
          <p:cNvSpPr>
            <a:spLocks noGrp="1"/>
          </p:cNvSpPr>
          <p:nvPr>
            <p:ph type="pic" sz="quarter" idx="10"/>
          </p:nvPr>
        </p:nvSpPr>
        <p:spPr>
          <a:xfrm>
            <a:off x="5853039" y="7377546"/>
            <a:ext cx="12726988" cy="6363494"/>
          </a:xfrm>
          <a:custGeom>
            <a:avLst/>
            <a:gdLst>
              <a:gd name="connsiteX0" fmla="*/ 6363494 w 12726988"/>
              <a:gd name="connsiteY0" fmla="*/ 0 h 6363494"/>
              <a:gd name="connsiteX1" fmla="*/ 12718708 w 12726988"/>
              <a:gd name="connsiteY1" fmla="*/ 6036031 h 6363494"/>
              <a:gd name="connsiteX2" fmla="*/ 12726988 w 12726988"/>
              <a:gd name="connsiteY2" fmla="*/ 6363494 h 6363494"/>
              <a:gd name="connsiteX3" fmla="*/ 0 w 12726988"/>
              <a:gd name="connsiteY3" fmla="*/ 6363494 h 6363494"/>
              <a:gd name="connsiteX4" fmla="*/ 8281 w 12726988"/>
              <a:gd name="connsiteY4" fmla="*/ 6036031 h 6363494"/>
              <a:gd name="connsiteX5" fmla="*/ 6363494 w 12726988"/>
              <a:gd name="connsiteY5" fmla="*/ 0 h 63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26988" h="6363494">
                <a:moveTo>
                  <a:pt x="6363494" y="0"/>
                </a:moveTo>
                <a:cubicBezTo>
                  <a:pt x="9768128" y="0"/>
                  <a:pt x="12548274" y="2673752"/>
                  <a:pt x="12718708" y="6036031"/>
                </a:cubicBezTo>
                <a:lnTo>
                  <a:pt x="12726988" y="6363494"/>
                </a:lnTo>
                <a:lnTo>
                  <a:pt x="0" y="6363494"/>
                </a:lnTo>
                <a:lnTo>
                  <a:pt x="8281" y="6036031"/>
                </a:lnTo>
                <a:cubicBezTo>
                  <a:pt x="178715" y="2673752"/>
                  <a:pt x="2958860" y="0"/>
                  <a:pt x="6363494" y="0"/>
                </a:cubicBezTo>
                <a:close/>
              </a:path>
            </a:pathLst>
          </a:custGeom>
          <a:solidFill>
            <a:schemeClr val="bg1">
              <a:lumMod val="50000"/>
            </a:schemeClr>
          </a:solidFill>
        </p:spPr>
        <p:txBody>
          <a:bodyPr wrap="square">
            <a:noAutofit/>
          </a:bodyPr>
          <a:lstStyle/>
          <a:p>
            <a:endParaRPr lang="en-US" dirty="0"/>
          </a:p>
        </p:txBody>
      </p:sp>
    </p:spTree>
    <p:extLst>
      <p:ext uri="{BB962C8B-B14F-4D97-AF65-F5344CB8AC3E}">
        <p14:creationId xmlns:p14="http://schemas.microsoft.com/office/powerpoint/2010/main" val="263377484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E30316BB-60CE-1E4D-8169-EAAE0B910D87}"/>
              </a:ext>
            </a:extLst>
          </p:cNvPr>
          <p:cNvSpPr>
            <a:spLocks noGrp="1"/>
          </p:cNvSpPr>
          <p:nvPr>
            <p:ph type="pic" sz="quarter" idx="11"/>
          </p:nvPr>
        </p:nvSpPr>
        <p:spPr>
          <a:xfrm>
            <a:off x="0" y="2177480"/>
            <a:ext cx="9671720" cy="11556420"/>
          </a:xfrm>
          <a:prstGeom prst="rect">
            <a:avLst/>
          </a:prstGeom>
          <a:solidFill>
            <a:schemeClr val="bg1">
              <a:lumMod val="50000"/>
            </a:schemeClr>
          </a:solidFill>
        </p:spPr>
        <p:txBody>
          <a:bodyPr/>
          <a:lstStyle>
            <a:lvl1pPr>
              <a:defRPr sz="5400"/>
            </a:lvl1pPr>
          </a:lstStyle>
          <a:p>
            <a:endParaRPr lang="id-ID" dirty="0"/>
          </a:p>
        </p:txBody>
      </p:sp>
      <p:sp>
        <p:nvSpPr>
          <p:cNvPr id="4" name="Picture Placeholder 4">
            <a:extLst>
              <a:ext uri="{FF2B5EF4-FFF2-40B4-BE49-F238E27FC236}">
                <a16:creationId xmlns:a16="http://schemas.microsoft.com/office/drawing/2014/main" id="{A41CB596-B2FA-0B42-B7FD-2B1E64174B5E}"/>
              </a:ext>
            </a:extLst>
          </p:cNvPr>
          <p:cNvSpPr>
            <a:spLocks noGrp="1"/>
          </p:cNvSpPr>
          <p:nvPr>
            <p:ph type="pic" sz="quarter" idx="12"/>
          </p:nvPr>
        </p:nvSpPr>
        <p:spPr>
          <a:xfrm>
            <a:off x="16656496" y="2159580"/>
            <a:ext cx="7727504" cy="11556420"/>
          </a:xfrm>
          <a:prstGeom prst="rect">
            <a:avLst/>
          </a:prstGeom>
          <a:solidFill>
            <a:schemeClr val="bg1">
              <a:lumMod val="75000"/>
            </a:schemeClr>
          </a:solidFill>
        </p:spPr>
        <p:txBody>
          <a:bodyPr/>
          <a:lstStyle>
            <a:lvl1pPr>
              <a:defRPr sz="5400"/>
            </a:lvl1pPr>
          </a:lstStyle>
          <a:p>
            <a:endParaRPr lang="id-ID" dirty="0"/>
          </a:p>
        </p:txBody>
      </p:sp>
      <p:sp>
        <p:nvSpPr>
          <p:cNvPr id="5" name="Picture Placeholder 4">
            <a:extLst>
              <a:ext uri="{FF2B5EF4-FFF2-40B4-BE49-F238E27FC236}">
                <a16:creationId xmlns:a16="http://schemas.microsoft.com/office/drawing/2014/main" id="{707F17DE-7CB6-1243-824A-6EF5BAC382A8}"/>
              </a:ext>
            </a:extLst>
          </p:cNvPr>
          <p:cNvSpPr>
            <a:spLocks noGrp="1"/>
          </p:cNvSpPr>
          <p:nvPr>
            <p:ph type="pic" sz="quarter" idx="13" hasCustomPrompt="1"/>
          </p:nvPr>
        </p:nvSpPr>
        <p:spPr>
          <a:xfrm>
            <a:off x="9671720" y="2176820"/>
            <a:ext cx="6984776" cy="5778540"/>
          </a:xfrm>
          <a:prstGeom prst="rect">
            <a:avLst/>
          </a:prstGeom>
          <a:solidFill>
            <a:schemeClr val="bg1">
              <a:lumMod val="65000"/>
            </a:schemeClr>
          </a:solidFill>
        </p:spPr>
        <p:txBody>
          <a:bodyPr/>
          <a:lstStyle>
            <a:lvl1pPr>
              <a:defRPr sz="5400"/>
            </a:lvl1pPr>
          </a:lstStyle>
          <a:p>
            <a:r>
              <a:rPr lang="id-ID" dirty="0"/>
              <a:t>z</a:t>
            </a:r>
          </a:p>
        </p:txBody>
      </p:sp>
      <p:sp>
        <p:nvSpPr>
          <p:cNvPr id="6" name="Picture Placeholder 4">
            <a:extLst>
              <a:ext uri="{FF2B5EF4-FFF2-40B4-BE49-F238E27FC236}">
                <a16:creationId xmlns:a16="http://schemas.microsoft.com/office/drawing/2014/main" id="{0BD51DA4-88BD-014E-8B31-A7245FB4DB23}"/>
              </a:ext>
            </a:extLst>
          </p:cNvPr>
          <p:cNvSpPr>
            <a:spLocks noGrp="1"/>
          </p:cNvSpPr>
          <p:nvPr>
            <p:ph type="pic" sz="quarter" idx="14"/>
          </p:nvPr>
        </p:nvSpPr>
        <p:spPr>
          <a:xfrm>
            <a:off x="9671720" y="7954294"/>
            <a:ext cx="6984776" cy="5778540"/>
          </a:xfrm>
          <a:prstGeom prst="rect">
            <a:avLst/>
          </a:prstGeom>
          <a:solidFill>
            <a:schemeClr val="tx1">
              <a:lumMod val="65000"/>
              <a:lumOff val="35000"/>
            </a:schemeClr>
          </a:solidFill>
        </p:spPr>
        <p:txBody>
          <a:bodyPr/>
          <a:lstStyle>
            <a:lvl1pPr>
              <a:defRPr sz="5400"/>
            </a:lvl1pPr>
          </a:lstStyle>
          <a:p>
            <a:endParaRPr lang="id-ID" dirty="0"/>
          </a:p>
        </p:txBody>
      </p:sp>
    </p:spTree>
    <p:extLst>
      <p:ext uri="{BB962C8B-B14F-4D97-AF65-F5344CB8AC3E}">
        <p14:creationId xmlns:p14="http://schemas.microsoft.com/office/powerpoint/2010/main" val="381123311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41592319-B319-AA40-BEB8-B8C7001C1471}"/>
              </a:ext>
            </a:extLst>
          </p:cNvPr>
          <p:cNvSpPr>
            <a:spLocks noGrp="1"/>
          </p:cNvSpPr>
          <p:nvPr>
            <p:ph type="pic" sz="quarter" idx="16"/>
          </p:nvPr>
        </p:nvSpPr>
        <p:spPr>
          <a:xfrm>
            <a:off x="1105786" y="1869675"/>
            <a:ext cx="5364271" cy="11362118"/>
          </a:xfrm>
          <a:prstGeom prst="rect">
            <a:avLst/>
          </a:prstGeom>
          <a:solidFill>
            <a:schemeClr val="bg1">
              <a:lumMod val="50000"/>
            </a:schemeClr>
          </a:solidFill>
          <a:ln w="57150">
            <a:noFill/>
          </a:ln>
        </p:spPr>
        <p:txBody>
          <a:bodyPr anchor="ctr">
            <a:normAutofit/>
          </a:bodyPr>
          <a:lstStyle>
            <a:lvl1pPr marL="0" indent="0" algn="ctr">
              <a:buNone/>
              <a:defRPr sz="4400" baseline="0">
                <a:solidFill>
                  <a:schemeClr val="bg1"/>
                </a:solidFill>
                <a:latin typeface="Montserrat" panose="00000500000000000000" pitchFamily="50" charset="0"/>
              </a:defRPr>
            </a:lvl1pPr>
          </a:lstStyle>
          <a:p>
            <a:endParaRPr lang="id-ID" dirty="0"/>
          </a:p>
        </p:txBody>
      </p:sp>
      <p:sp>
        <p:nvSpPr>
          <p:cNvPr id="4" name="Picture Placeholder 4">
            <a:extLst>
              <a:ext uri="{FF2B5EF4-FFF2-40B4-BE49-F238E27FC236}">
                <a16:creationId xmlns:a16="http://schemas.microsoft.com/office/drawing/2014/main" id="{34F95729-8B3E-0743-BD57-93BA1F983059}"/>
              </a:ext>
            </a:extLst>
          </p:cNvPr>
          <p:cNvSpPr>
            <a:spLocks noGrp="1"/>
          </p:cNvSpPr>
          <p:nvPr>
            <p:ph type="pic" sz="quarter" idx="20"/>
          </p:nvPr>
        </p:nvSpPr>
        <p:spPr>
          <a:xfrm>
            <a:off x="6849224" y="9215037"/>
            <a:ext cx="10780658" cy="4016773"/>
          </a:xfrm>
          <a:prstGeom prst="rect">
            <a:avLst/>
          </a:prstGeom>
          <a:solidFill>
            <a:schemeClr val="bg1">
              <a:lumMod val="50000"/>
            </a:schemeClr>
          </a:solidFill>
          <a:ln w="57150">
            <a:noFill/>
          </a:ln>
        </p:spPr>
        <p:txBody>
          <a:bodyPr anchor="ctr">
            <a:normAutofit/>
          </a:bodyPr>
          <a:lstStyle>
            <a:lvl1pPr marL="0" indent="0" algn="ctr">
              <a:buNone/>
              <a:defRPr sz="4400" baseline="0">
                <a:solidFill>
                  <a:schemeClr val="bg1"/>
                </a:solidFill>
                <a:latin typeface="Montserrat" panose="00000500000000000000" pitchFamily="50" charset="0"/>
              </a:defRPr>
            </a:lvl1pPr>
          </a:lstStyle>
          <a:p>
            <a:endParaRPr lang="id-ID" dirty="0"/>
          </a:p>
        </p:txBody>
      </p:sp>
      <p:sp>
        <p:nvSpPr>
          <p:cNvPr id="5" name="Picture Placeholder 4">
            <a:extLst>
              <a:ext uri="{FF2B5EF4-FFF2-40B4-BE49-F238E27FC236}">
                <a16:creationId xmlns:a16="http://schemas.microsoft.com/office/drawing/2014/main" id="{402FA57E-B69F-7445-ABCB-C2F1E6AAFF2F}"/>
              </a:ext>
            </a:extLst>
          </p:cNvPr>
          <p:cNvSpPr>
            <a:spLocks noGrp="1"/>
          </p:cNvSpPr>
          <p:nvPr>
            <p:ph type="pic" sz="quarter" idx="18"/>
          </p:nvPr>
        </p:nvSpPr>
        <p:spPr>
          <a:xfrm>
            <a:off x="6849225" y="1869675"/>
            <a:ext cx="10780658" cy="6934780"/>
          </a:xfrm>
          <a:prstGeom prst="rect">
            <a:avLst/>
          </a:prstGeom>
          <a:solidFill>
            <a:schemeClr val="bg1">
              <a:lumMod val="50000"/>
            </a:schemeClr>
          </a:solidFill>
          <a:ln w="57150">
            <a:noFill/>
          </a:ln>
        </p:spPr>
        <p:txBody>
          <a:bodyPr anchor="ctr">
            <a:normAutofit/>
          </a:bodyPr>
          <a:lstStyle>
            <a:lvl1pPr marL="0" indent="0" algn="ctr">
              <a:buNone/>
              <a:defRPr sz="4400" baseline="0">
                <a:solidFill>
                  <a:schemeClr val="bg1"/>
                </a:solidFill>
                <a:latin typeface="Montserrat" panose="00000500000000000000" pitchFamily="50" charset="0"/>
              </a:defRPr>
            </a:lvl1pPr>
          </a:lstStyle>
          <a:p>
            <a:endParaRPr lang="id-ID" dirty="0"/>
          </a:p>
        </p:txBody>
      </p:sp>
      <p:sp>
        <p:nvSpPr>
          <p:cNvPr id="6" name="Picture Placeholder 4">
            <a:extLst>
              <a:ext uri="{FF2B5EF4-FFF2-40B4-BE49-F238E27FC236}">
                <a16:creationId xmlns:a16="http://schemas.microsoft.com/office/drawing/2014/main" id="{DD9AC20E-B56E-6F47-A2EC-CB22B7BA8169}"/>
              </a:ext>
            </a:extLst>
          </p:cNvPr>
          <p:cNvSpPr>
            <a:spLocks noGrp="1"/>
          </p:cNvSpPr>
          <p:nvPr>
            <p:ph type="pic" sz="quarter" idx="19"/>
          </p:nvPr>
        </p:nvSpPr>
        <p:spPr>
          <a:xfrm>
            <a:off x="18009049" y="6296995"/>
            <a:ext cx="5223273" cy="6934798"/>
          </a:xfrm>
          <a:prstGeom prst="rect">
            <a:avLst/>
          </a:prstGeom>
          <a:solidFill>
            <a:schemeClr val="bg1">
              <a:lumMod val="50000"/>
            </a:schemeClr>
          </a:solidFill>
          <a:ln w="57150">
            <a:noFill/>
          </a:ln>
        </p:spPr>
        <p:txBody>
          <a:bodyPr anchor="ctr">
            <a:normAutofit/>
          </a:bodyPr>
          <a:lstStyle>
            <a:lvl1pPr marL="0" indent="0" algn="ctr">
              <a:buNone/>
              <a:defRPr sz="4400" baseline="0">
                <a:solidFill>
                  <a:schemeClr val="bg1"/>
                </a:solidFill>
                <a:latin typeface="Montserrat" panose="00000500000000000000" pitchFamily="50" charset="0"/>
              </a:defRPr>
            </a:lvl1pPr>
          </a:lstStyle>
          <a:p>
            <a:endParaRPr lang="id-ID" dirty="0"/>
          </a:p>
        </p:txBody>
      </p:sp>
      <p:sp>
        <p:nvSpPr>
          <p:cNvPr id="7" name="Picture Placeholder 4">
            <a:extLst>
              <a:ext uri="{FF2B5EF4-FFF2-40B4-BE49-F238E27FC236}">
                <a16:creationId xmlns:a16="http://schemas.microsoft.com/office/drawing/2014/main" id="{0945B1A7-6E42-6445-8E90-9BF34353B3D2}"/>
              </a:ext>
            </a:extLst>
          </p:cNvPr>
          <p:cNvSpPr>
            <a:spLocks noGrp="1"/>
          </p:cNvSpPr>
          <p:nvPr>
            <p:ph type="pic" sz="quarter" idx="21"/>
          </p:nvPr>
        </p:nvSpPr>
        <p:spPr>
          <a:xfrm>
            <a:off x="18009049" y="1869651"/>
            <a:ext cx="5223273" cy="4016773"/>
          </a:xfrm>
          <a:prstGeom prst="rect">
            <a:avLst/>
          </a:prstGeom>
          <a:solidFill>
            <a:schemeClr val="bg1">
              <a:lumMod val="50000"/>
            </a:schemeClr>
          </a:solidFill>
          <a:ln w="57150">
            <a:noFill/>
          </a:ln>
        </p:spPr>
        <p:txBody>
          <a:bodyPr anchor="ctr">
            <a:normAutofit/>
          </a:bodyPr>
          <a:lstStyle>
            <a:lvl1pPr marL="0" indent="0" algn="ctr">
              <a:buNone/>
              <a:defRPr sz="4400" baseline="0">
                <a:solidFill>
                  <a:schemeClr val="bg1"/>
                </a:solidFill>
                <a:latin typeface="Montserrat" panose="00000500000000000000" pitchFamily="50" charset="0"/>
              </a:defRPr>
            </a:lvl1pPr>
          </a:lstStyle>
          <a:p>
            <a:endParaRPr lang="id-ID" dirty="0"/>
          </a:p>
        </p:txBody>
      </p:sp>
    </p:spTree>
    <p:extLst>
      <p:ext uri="{BB962C8B-B14F-4D97-AF65-F5344CB8AC3E}">
        <p14:creationId xmlns:p14="http://schemas.microsoft.com/office/powerpoint/2010/main" val="147230381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141370-DEC2-704B-B8E4-A1338C029206}"/>
              </a:ext>
            </a:extLst>
          </p:cNvPr>
          <p:cNvSpPr/>
          <p:nvPr userDrawn="1"/>
        </p:nvSpPr>
        <p:spPr bwMode="auto">
          <a:xfrm flipV="1">
            <a:off x="0" y="1803400"/>
            <a:ext cx="24377649" cy="11912600"/>
          </a:xfrm>
          <a:prstGeom prst="rect">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36" name="Picture Placeholder 35">
            <a:extLst>
              <a:ext uri="{FF2B5EF4-FFF2-40B4-BE49-F238E27FC236}">
                <a16:creationId xmlns:a16="http://schemas.microsoft.com/office/drawing/2014/main" id="{C0A3FE19-F694-B74F-B5CB-7DE82379286F}"/>
              </a:ext>
            </a:extLst>
          </p:cNvPr>
          <p:cNvSpPr>
            <a:spLocks noGrp="1"/>
          </p:cNvSpPr>
          <p:nvPr>
            <p:ph type="pic" sz="quarter" idx="11"/>
          </p:nvPr>
        </p:nvSpPr>
        <p:spPr>
          <a:xfrm>
            <a:off x="3974703" y="5054600"/>
            <a:ext cx="5863970" cy="12704011"/>
          </a:xfrm>
          <a:custGeom>
            <a:avLst/>
            <a:gdLst>
              <a:gd name="connsiteX0" fmla="*/ 789411 w 6663269"/>
              <a:gd name="connsiteY0" fmla="*/ 0 h 14435655"/>
              <a:gd name="connsiteX1" fmla="*/ 981125 w 6663269"/>
              <a:gd name="connsiteY1" fmla="*/ 0 h 14435655"/>
              <a:gd name="connsiteX2" fmla="*/ 1365358 w 6663269"/>
              <a:gd name="connsiteY2" fmla="*/ 0 h 14435655"/>
              <a:gd name="connsiteX3" fmla="*/ 1408051 w 6663269"/>
              <a:gd name="connsiteY3" fmla="*/ 7250 h 14435655"/>
              <a:gd name="connsiteX4" fmla="*/ 1437049 w 6663269"/>
              <a:gd name="connsiteY4" fmla="*/ 20945 h 14435655"/>
              <a:gd name="connsiteX5" fmla="*/ 1450743 w 6663269"/>
              <a:gd name="connsiteY5" fmla="*/ 49945 h 14435655"/>
              <a:gd name="connsiteX6" fmla="*/ 1465243 w 6663269"/>
              <a:gd name="connsiteY6" fmla="*/ 92640 h 14435655"/>
              <a:gd name="connsiteX7" fmla="*/ 1465243 w 6663269"/>
              <a:gd name="connsiteY7" fmla="*/ 156279 h 14435655"/>
              <a:gd name="connsiteX8" fmla="*/ 1472492 w 6663269"/>
              <a:gd name="connsiteY8" fmla="*/ 220724 h 14435655"/>
              <a:gd name="connsiteX9" fmla="*/ 1493436 w 6663269"/>
              <a:gd name="connsiteY9" fmla="*/ 277113 h 14435655"/>
              <a:gd name="connsiteX10" fmla="*/ 1521629 w 6663269"/>
              <a:gd name="connsiteY10" fmla="*/ 334308 h 14435655"/>
              <a:gd name="connsiteX11" fmla="*/ 1550628 w 6663269"/>
              <a:gd name="connsiteY11" fmla="*/ 383447 h 14435655"/>
              <a:gd name="connsiteX12" fmla="*/ 1593321 w 6663269"/>
              <a:gd name="connsiteY12" fmla="*/ 426142 h 14435655"/>
              <a:gd name="connsiteX13" fmla="*/ 1643263 w 6663269"/>
              <a:gd name="connsiteY13" fmla="*/ 462392 h 14435655"/>
              <a:gd name="connsiteX14" fmla="*/ 1692399 w 6663269"/>
              <a:gd name="connsiteY14" fmla="*/ 490587 h 14435655"/>
              <a:gd name="connsiteX15" fmla="*/ 1749591 w 6663269"/>
              <a:gd name="connsiteY15" fmla="*/ 511531 h 14435655"/>
              <a:gd name="connsiteX16" fmla="*/ 1813228 w 6663269"/>
              <a:gd name="connsiteY16" fmla="*/ 526032 h 14435655"/>
              <a:gd name="connsiteX17" fmla="*/ 1920362 w 6663269"/>
              <a:gd name="connsiteY17" fmla="*/ 533282 h 14435655"/>
              <a:gd name="connsiteX18" fmla="*/ 4742907 w 6663269"/>
              <a:gd name="connsiteY18" fmla="*/ 526032 h 14435655"/>
              <a:gd name="connsiteX19" fmla="*/ 4821043 w 6663269"/>
              <a:gd name="connsiteY19" fmla="*/ 526032 h 14435655"/>
              <a:gd name="connsiteX20" fmla="*/ 4899179 w 6663269"/>
              <a:gd name="connsiteY20" fmla="*/ 511531 h 14435655"/>
              <a:gd name="connsiteX21" fmla="*/ 4963621 w 6663269"/>
              <a:gd name="connsiteY21" fmla="*/ 497837 h 14435655"/>
              <a:gd name="connsiteX22" fmla="*/ 5013563 w 6663269"/>
              <a:gd name="connsiteY22" fmla="*/ 468837 h 14435655"/>
              <a:gd name="connsiteX23" fmla="*/ 5062699 w 6663269"/>
              <a:gd name="connsiteY23" fmla="*/ 433392 h 14435655"/>
              <a:gd name="connsiteX24" fmla="*/ 5105393 w 6663269"/>
              <a:gd name="connsiteY24" fmla="*/ 390697 h 14435655"/>
              <a:gd name="connsiteX25" fmla="*/ 5141641 w 6663269"/>
              <a:gd name="connsiteY25" fmla="*/ 341558 h 14435655"/>
              <a:gd name="connsiteX26" fmla="*/ 5162585 w 6663269"/>
              <a:gd name="connsiteY26" fmla="*/ 291613 h 14435655"/>
              <a:gd name="connsiteX27" fmla="*/ 5184333 w 6663269"/>
              <a:gd name="connsiteY27" fmla="*/ 234418 h 14435655"/>
              <a:gd name="connsiteX28" fmla="*/ 5198027 w 6663269"/>
              <a:gd name="connsiteY28" fmla="*/ 170779 h 14435655"/>
              <a:gd name="connsiteX29" fmla="*/ 5205277 w 6663269"/>
              <a:gd name="connsiteY29" fmla="*/ 85390 h 14435655"/>
              <a:gd name="connsiteX30" fmla="*/ 5212525 w 6663269"/>
              <a:gd name="connsiteY30" fmla="*/ 49945 h 14435655"/>
              <a:gd name="connsiteX31" fmla="*/ 5226221 w 6663269"/>
              <a:gd name="connsiteY31" fmla="*/ 20945 h 14435655"/>
              <a:gd name="connsiteX32" fmla="*/ 5255219 w 6663269"/>
              <a:gd name="connsiteY32" fmla="*/ 7250 h 14435655"/>
              <a:gd name="connsiteX33" fmla="*/ 5297911 w 6663269"/>
              <a:gd name="connsiteY33" fmla="*/ 0 h 14435655"/>
              <a:gd name="connsiteX34" fmla="*/ 5674895 w 6663269"/>
              <a:gd name="connsiteY34" fmla="*/ 0 h 14435655"/>
              <a:gd name="connsiteX35" fmla="*/ 5859359 w 6663269"/>
              <a:gd name="connsiteY35" fmla="*/ 0 h 14435655"/>
              <a:gd name="connsiteX36" fmla="*/ 6044629 w 6663269"/>
              <a:gd name="connsiteY36" fmla="*/ 14500 h 14435655"/>
              <a:gd name="connsiteX37" fmla="*/ 6108265 w 6663269"/>
              <a:gd name="connsiteY37" fmla="*/ 20945 h 14435655"/>
              <a:gd name="connsiteX38" fmla="*/ 6172707 w 6663269"/>
              <a:gd name="connsiteY38" fmla="*/ 35445 h 14435655"/>
              <a:gd name="connsiteX39" fmla="*/ 6229093 w 6663269"/>
              <a:gd name="connsiteY39" fmla="*/ 49945 h 14435655"/>
              <a:gd name="connsiteX40" fmla="*/ 6286285 w 6663269"/>
              <a:gd name="connsiteY40" fmla="*/ 70890 h 14435655"/>
              <a:gd name="connsiteX41" fmla="*/ 6343477 w 6663269"/>
              <a:gd name="connsiteY41" fmla="*/ 99890 h 14435655"/>
              <a:gd name="connsiteX42" fmla="*/ 6386171 w 6663269"/>
              <a:gd name="connsiteY42" fmla="*/ 128084 h 14435655"/>
              <a:gd name="connsiteX43" fmla="*/ 6435307 w 6663269"/>
              <a:gd name="connsiteY43" fmla="*/ 163529 h 14435655"/>
              <a:gd name="connsiteX44" fmla="*/ 6471555 w 6663269"/>
              <a:gd name="connsiteY44" fmla="*/ 206224 h 14435655"/>
              <a:gd name="connsiteX45" fmla="*/ 6514249 w 6663269"/>
              <a:gd name="connsiteY45" fmla="*/ 248919 h 14435655"/>
              <a:gd name="connsiteX46" fmla="*/ 6542441 w 6663269"/>
              <a:gd name="connsiteY46" fmla="*/ 291613 h 14435655"/>
              <a:gd name="connsiteX47" fmla="*/ 6570635 w 6663269"/>
              <a:gd name="connsiteY47" fmla="*/ 341558 h 14435655"/>
              <a:gd name="connsiteX48" fmla="*/ 6599633 w 6663269"/>
              <a:gd name="connsiteY48" fmla="*/ 397947 h 14435655"/>
              <a:gd name="connsiteX49" fmla="*/ 6620577 w 6663269"/>
              <a:gd name="connsiteY49" fmla="*/ 455142 h 14435655"/>
              <a:gd name="connsiteX50" fmla="*/ 6635077 w 6663269"/>
              <a:gd name="connsiteY50" fmla="*/ 511531 h 14435655"/>
              <a:gd name="connsiteX51" fmla="*/ 6648769 w 6663269"/>
              <a:gd name="connsiteY51" fmla="*/ 575976 h 14435655"/>
              <a:gd name="connsiteX52" fmla="*/ 6656021 w 6663269"/>
              <a:gd name="connsiteY52" fmla="*/ 639616 h 14435655"/>
              <a:gd name="connsiteX53" fmla="*/ 6663269 w 6663269"/>
              <a:gd name="connsiteY53" fmla="*/ 753200 h 14435655"/>
              <a:gd name="connsiteX54" fmla="*/ 6663269 w 6663269"/>
              <a:gd name="connsiteY54" fmla="*/ 860339 h 14435655"/>
              <a:gd name="connsiteX55" fmla="*/ 6663269 w 6663269"/>
              <a:gd name="connsiteY55" fmla="*/ 13575316 h 14435655"/>
              <a:gd name="connsiteX56" fmla="*/ 6663269 w 6663269"/>
              <a:gd name="connsiteY56" fmla="*/ 13738845 h 14435655"/>
              <a:gd name="connsiteX57" fmla="*/ 6648769 w 6663269"/>
              <a:gd name="connsiteY57" fmla="*/ 13816984 h 14435655"/>
              <a:gd name="connsiteX58" fmla="*/ 6642325 w 6663269"/>
              <a:gd name="connsiteY58" fmla="*/ 13902374 h 14435655"/>
              <a:gd name="connsiteX59" fmla="*/ 6613327 w 6663269"/>
              <a:gd name="connsiteY59" fmla="*/ 14002264 h 14435655"/>
              <a:gd name="connsiteX60" fmla="*/ 6570635 w 6663269"/>
              <a:gd name="connsiteY60" fmla="*/ 14101348 h 14435655"/>
              <a:gd name="connsiteX61" fmla="*/ 6514249 w 6663269"/>
              <a:gd name="connsiteY61" fmla="*/ 14186737 h 14435655"/>
              <a:gd name="connsiteX62" fmla="*/ 6442557 w 6663269"/>
              <a:gd name="connsiteY62" fmla="*/ 14257626 h 14435655"/>
              <a:gd name="connsiteX63" fmla="*/ 6364421 w 6663269"/>
              <a:gd name="connsiteY63" fmla="*/ 14322071 h 14435655"/>
              <a:gd name="connsiteX64" fmla="*/ 6271787 w 6663269"/>
              <a:gd name="connsiteY64" fmla="*/ 14372016 h 14435655"/>
              <a:gd name="connsiteX65" fmla="*/ 6172707 w 6663269"/>
              <a:gd name="connsiteY65" fmla="*/ 14407461 h 14435655"/>
              <a:gd name="connsiteX66" fmla="*/ 6065573 w 6663269"/>
              <a:gd name="connsiteY66" fmla="*/ 14421155 h 14435655"/>
              <a:gd name="connsiteX67" fmla="*/ 5959245 w 6663269"/>
              <a:gd name="connsiteY67" fmla="*/ 14435655 h 14435655"/>
              <a:gd name="connsiteX68" fmla="*/ 5845665 w 6663269"/>
              <a:gd name="connsiteY68" fmla="*/ 14435655 h 14435655"/>
              <a:gd name="connsiteX69" fmla="*/ 796660 w 6663269"/>
              <a:gd name="connsiteY69" fmla="*/ 14435655 h 14435655"/>
              <a:gd name="connsiteX70" fmla="*/ 654083 w 6663269"/>
              <a:gd name="connsiteY70" fmla="*/ 14428405 h 14435655"/>
              <a:gd name="connsiteX71" fmla="*/ 583197 w 6663269"/>
              <a:gd name="connsiteY71" fmla="*/ 14421155 h 14435655"/>
              <a:gd name="connsiteX72" fmla="*/ 519561 w 6663269"/>
              <a:gd name="connsiteY72" fmla="*/ 14407461 h 14435655"/>
              <a:gd name="connsiteX73" fmla="*/ 412427 w 6663269"/>
              <a:gd name="connsiteY73" fmla="*/ 14378461 h 14435655"/>
              <a:gd name="connsiteX74" fmla="*/ 319792 w 6663269"/>
              <a:gd name="connsiteY74" fmla="*/ 14329321 h 14435655"/>
              <a:gd name="connsiteX75" fmla="*/ 234407 w 6663269"/>
              <a:gd name="connsiteY75" fmla="*/ 14272127 h 14435655"/>
              <a:gd name="connsiteX76" fmla="*/ 163521 w 6663269"/>
              <a:gd name="connsiteY76" fmla="*/ 14208487 h 14435655"/>
              <a:gd name="connsiteX77" fmla="*/ 106329 w 6663269"/>
              <a:gd name="connsiteY77" fmla="*/ 14123098 h 14435655"/>
              <a:gd name="connsiteX78" fmla="*/ 63636 w 6663269"/>
              <a:gd name="connsiteY78" fmla="*/ 14037708 h 14435655"/>
              <a:gd name="connsiteX79" fmla="*/ 28193 w 6663269"/>
              <a:gd name="connsiteY79" fmla="*/ 13937819 h 14435655"/>
              <a:gd name="connsiteX80" fmla="*/ 14499 w 6663269"/>
              <a:gd name="connsiteY80" fmla="*/ 13824235 h 14435655"/>
              <a:gd name="connsiteX81" fmla="*/ 0 w 6663269"/>
              <a:gd name="connsiteY81" fmla="*/ 13653456 h 14435655"/>
              <a:gd name="connsiteX82" fmla="*/ 0 w 6663269"/>
              <a:gd name="connsiteY82" fmla="*/ 13489927 h 14435655"/>
              <a:gd name="connsiteX83" fmla="*/ 0 w 6663269"/>
              <a:gd name="connsiteY83" fmla="*/ 7221050 h 14435655"/>
              <a:gd name="connsiteX84" fmla="*/ 0 w 6663269"/>
              <a:gd name="connsiteY84" fmla="*/ 888534 h 14435655"/>
              <a:gd name="connsiteX85" fmla="*/ 7250 w 6663269"/>
              <a:gd name="connsiteY85" fmla="*/ 704061 h 14435655"/>
              <a:gd name="connsiteX86" fmla="*/ 14499 w 6663269"/>
              <a:gd name="connsiteY86" fmla="*/ 611421 h 14435655"/>
              <a:gd name="connsiteX87" fmla="*/ 28193 w 6663269"/>
              <a:gd name="connsiteY87" fmla="*/ 526032 h 14435655"/>
              <a:gd name="connsiteX88" fmla="*/ 57192 w 6663269"/>
              <a:gd name="connsiteY88" fmla="*/ 419698 h 14435655"/>
              <a:gd name="connsiteX89" fmla="*/ 99885 w 6663269"/>
              <a:gd name="connsiteY89" fmla="*/ 327058 h 14435655"/>
              <a:gd name="connsiteX90" fmla="*/ 156271 w 6663269"/>
              <a:gd name="connsiteY90" fmla="*/ 241669 h 14435655"/>
              <a:gd name="connsiteX91" fmla="*/ 220713 w 6663269"/>
              <a:gd name="connsiteY91" fmla="*/ 170779 h 14435655"/>
              <a:gd name="connsiteX92" fmla="*/ 298848 w 6663269"/>
              <a:gd name="connsiteY92" fmla="*/ 106334 h 14435655"/>
              <a:gd name="connsiteX93" fmla="*/ 348791 w 6663269"/>
              <a:gd name="connsiteY93" fmla="*/ 85390 h 14435655"/>
              <a:gd name="connsiteX94" fmla="*/ 391483 w 6663269"/>
              <a:gd name="connsiteY94" fmla="*/ 63640 h 14435655"/>
              <a:gd name="connsiteX95" fmla="*/ 440620 w 6663269"/>
              <a:gd name="connsiteY95" fmla="*/ 42695 h 14435655"/>
              <a:gd name="connsiteX96" fmla="*/ 490562 w 6663269"/>
              <a:gd name="connsiteY96" fmla="*/ 28195 h 14435655"/>
              <a:gd name="connsiteX97" fmla="*/ 547754 w 6663269"/>
              <a:gd name="connsiteY97" fmla="*/ 20945 h 14435655"/>
              <a:gd name="connsiteX98" fmla="*/ 597697 w 6663269"/>
              <a:gd name="connsiteY98" fmla="*/ 14500 h 1443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663269" h="14435655">
                <a:moveTo>
                  <a:pt x="789411" y="0"/>
                </a:moveTo>
                <a:lnTo>
                  <a:pt x="981125" y="0"/>
                </a:lnTo>
                <a:lnTo>
                  <a:pt x="1365358" y="0"/>
                </a:lnTo>
                <a:lnTo>
                  <a:pt x="1408051" y="7250"/>
                </a:lnTo>
                <a:lnTo>
                  <a:pt x="1437049" y="20945"/>
                </a:lnTo>
                <a:lnTo>
                  <a:pt x="1450743" y="49945"/>
                </a:lnTo>
                <a:lnTo>
                  <a:pt x="1465243" y="92640"/>
                </a:lnTo>
                <a:lnTo>
                  <a:pt x="1465243" y="156279"/>
                </a:lnTo>
                <a:lnTo>
                  <a:pt x="1472492" y="220724"/>
                </a:lnTo>
                <a:lnTo>
                  <a:pt x="1493436" y="277113"/>
                </a:lnTo>
                <a:lnTo>
                  <a:pt x="1521629" y="334308"/>
                </a:lnTo>
                <a:lnTo>
                  <a:pt x="1550628" y="383447"/>
                </a:lnTo>
                <a:lnTo>
                  <a:pt x="1593321" y="426142"/>
                </a:lnTo>
                <a:lnTo>
                  <a:pt x="1643263" y="462392"/>
                </a:lnTo>
                <a:lnTo>
                  <a:pt x="1692399" y="490587"/>
                </a:lnTo>
                <a:lnTo>
                  <a:pt x="1749591" y="511531"/>
                </a:lnTo>
                <a:lnTo>
                  <a:pt x="1813228" y="526032"/>
                </a:lnTo>
                <a:lnTo>
                  <a:pt x="1920362" y="533282"/>
                </a:lnTo>
                <a:lnTo>
                  <a:pt x="4742907" y="526032"/>
                </a:lnTo>
                <a:lnTo>
                  <a:pt x="4821043" y="526032"/>
                </a:lnTo>
                <a:lnTo>
                  <a:pt x="4899179" y="511531"/>
                </a:lnTo>
                <a:lnTo>
                  <a:pt x="4963621" y="497837"/>
                </a:lnTo>
                <a:lnTo>
                  <a:pt x="5013563" y="468837"/>
                </a:lnTo>
                <a:lnTo>
                  <a:pt x="5062699" y="433392"/>
                </a:lnTo>
                <a:lnTo>
                  <a:pt x="5105393" y="390697"/>
                </a:lnTo>
                <a:lnTo>
                  <a:pt x="5141641" y="341558"/>
                </a:lnTo>
                <a:lnTo>
                  <a:pt x="5162585" y="291613"/>
                </a:lnTo>
                <a:lnTo>
                  <a:pt x="5184333" y="234418"/>
                </a:lnTo>
                <a:lnTo>
                  <a:pt x="5198027" y="170779"/>
                </a:lnTo>
                <a:lnTo>
                  <a:pt x="5205277" y="85390"/>
                </a:lnTo>
                <a:lnTo>
                  <a:pt x="5212525" y="49945"/>
                </a:lnTo>
                <a:lnTo>
                  <a:pt x="5226221" y="20945"/>
                </a:lnTo>
                <a:lnTo>
                  <a:pt x="5255219" y="7250"/>
                </a:lnTo>
                <a:lnTo>
                  <a:pt x="5297911" y="0"/>
                </a:lnTo>
                <a:lnTo>
                  <a:pt x="5674895" y="0"/>
                </a:lnTo>
                <a:lnTo>
                  <a:pt x="5859359" y="0"/>
                </a:lnTo>
                <a:lnTo>
                  <a:pt x="6044629" y="14500"/>
                </a:lnTo>
                <a:lnTo>
                  <a:pt x="6108265" y="20945"/>
                </a:lnTo>
                <a:lnTo>
                  <a:pt x="6172707" y="35445"/>
                </a:lnTo>
                <a:lnTo>
                  <a:pt x="6229093" y="49945"/>
                </a:lnTo>
                <a:lnTo>
                  <a:pt x="6286285" y="70890"/>
                </a:lnTo>
                <a:lnTo>
                  <a:pt x="6343477" y="99890"/>
                </a:lnTo>
                <a:lnTo>
                  <a:pt x="6386171" y="128084"/>
                </a:lnTo>
                <a:lnTo>
                  <a:pt x="6435307" y="163529"/>
                </a:lnTo>
                <a:lnTo>
                  <a:pt x="6471555" y="206224"/>
                </a:lnTo>
                <a:lnTo>
                  <a:pt x="6514249" y="248919"/>
                </a:lnTo>
                <a:lnTo>
                  <a:pt x="6542441" y="291613"/>
                </a:lnTo>
                <a:lnTo>
                  <a:pt x="6570635" y="341558"/>
                </a:lnTo>
                <a:lnTo>
                  <a:pt x="6599633" y="397947"/>
                </a:lnTo>
                <a:lnTo>
                  <a:pt x="6620577" y="455142"/>
                </a:lnTo>
                <a:lnTo>
                  <a:pt x="6635077" y="511531"/>
                </a:lnTo>
                <a:lnTo>
                  <a:pt x="6648769" y="575976"/>
                </a:lnTo>
                <a:lnTo>
                  <a:pt x="6656021" y="639616"/>
                </a:lnTo>
                <a:lnTo>
                  <a:pt x="6663269" y="753200"/>
                </a:lnTo>
                <a:lnTo>
                  <a:pt x="6663269" y="860339"/>
                </a:lnTo>
                <a:lnTo>
                  <a:pt x="6663269" y="13575316"/>
                </a:lnTo>
                <a:lnTo>
                  <a:pt x="6663269" y="13738845"/>
                </a:lnTo>
                <a:lnTo>
                  <a:pt x="6648769" y="13816984"/>
                </a:lnTo>
                <a:lnTo>
                  <a:pt x="6642325" y="13902374"/>
                </a:lnTo>
                <a:lnTo>
                  <a:pt x="6613327" y="14002264"/>
                </a:lnTo>
                <a:lnTo>
                  <a:pt x="6570635" y="14101348"/>
                </a:lnTo>
                <a:lnTo>
                  <a:pt x="6514249" y="14186737"/>
                </a:lnTo>
                <a:lnTo>
                  <a:pt x="6442557" y="14257626"/>
                </a:lnTo>
                <a:lnTo>
                  <a:pt x="6364421" y="14322071"/>
                </a:lnTo>
                <a:lnTo>
                  <a:pt x="6271787" y="14372016"/>
                </a:lnTo>
                <a:lnTo>
                  <a:pt x="6172707" y="14407461"/>
                </a:lnTo>
                <a:lnTo>
                  <a:pt x="6065573" y="14421155"/>
                </a:lnTo>
                <a:lnTo>
                  <a:pt x="5959245" y="14435655"/>
                </a:lnTo>
                <a:lnTo>
                  <a:pt x="5845665" y="14435655"/>
                </a:lnTo>
                <a:lnTo>
                  <a:pt x="796660" y="14435655"/>
                </a:lnTo>
                <a:lnTo>
                  <a:pt x="654083" y="14428405"/>
                </a:lnTo>
                <a:lnTo>
                  <a:pt x="583197" y="14421155"/>
                </a:lnTo>
                <a:lnTo>
                  <a:pt x="519561" y="14407461"/>
                </a:lnTo>
                <a:lnTo>
                  <a:pt x="412427" y="14378461"/>
                </a:lnTo>
                <a:lnTo>
                  <a:pt x="319792" y="14329321"/>
                </a:lnTo>
                <a:lnTo>
                  <a:pt x="234407" y="14272127"/>
                </a:lnTo>
                <a:lnTo>
                  <a:pt x="163521" y="14208487"/>
                </a:lnTo>
                <a:lnTo>
                  <a:pt x="106329" y="14123098"/>
                </a:lnTo>
                <a:lnTo>
                  <a:pt x="63636" y="14037708"/>
                </a:lnTo>
                <a:lnTo>
                  <a:pt x="28193" y="13937819"/>
                </a:lnTo>
                <a:lnTo>
                  <a:pt x="14499" y="13824235"/>
                </a:lnTo>
                <a:lnTo>
                  <a:pt x="0" y="13653456"/>
                </a:lnTo>
                <a:lnTo>
                  <a:pt x="0" y="13489927"/>
                </a:lnTo>
                <a:lnTo>
                  <a:pt x="0" y="7221050"/>
                </a:lnTo>
                <a:lnTo>
                  <a:pt x="0" y="888534"/>
                </a:lnTo>
                <a:lnTo>
                  <a:pt x="7250" y="704061"/>
                </a:lnTo>
                <a:lnTo>
                  <a:pt x="14499" y="611421"/>
                </a:lnTo>
                <a:lnTo>
                  <a:pt x="28193" y="526032"/>
                </a:lnTo>
                <a:lnTo>
                  <a:pt x="57192" y="419698"/>
                </a:lnTo>
                <a:lnTo>
                  <a:pt x="99885" y="327058"/>
                </a:lnTo>
                <a:lnTo>
                  <a:pt x="156271" y="241669"/>
                </a:lnTo>
                <a:lnTo>
                  <a:pt x="220713" y="170779"/>
                </a:lnTo>
                <a:lnTo>
                  <a:pt x="298848" y="106334"/>
                </a:lnTo>
                <a:lnTo>
                  <a:pt x="348791" y="85390"/>
                </a:lnTo>
                <a:lnTo>
                  <a:pt x="391483" y="63640"/>
                </a:lnTo>
                <a:lnTo>
                  <a:pt x="440620" y="42695"/>
                </a:lnTo>
                <a:lnTo>
                  <a:pt x="490562" y="28195"/>
                </a:lnTo>
                <a:lnTo>
                  <a:pt x="547754" y="20945"/>
                </a:lnTo>
                <a:lnTo>
                  <a:pt x="597697" y="14500"/>
                </a:lnTo>
                <a:close/>
              </a:path>
            </a:pathLst>
          </a:custGeom>
          <a:solidFill>
            <a:schemeClr val="bg1">
              <a:lumMod val="75000"/>
            </a:schemeClr>
          </a:solidFill>
        </p:spPr>
        <p:txBody>
          <a:bodyPr wrap="square">
            <a:noAutofit/>
          </a:bodyPr>
          <a:lstStyle/>
          <a:p>
            <a:endParaRPr lang="en-US"/>
          </a:p>
        </p:txBody>
      </p:sp>
      <p:pic>
        <p:nvPicPr>
          <p:cNvPr id="37" name="Picture 36">
            <a:extLst>
              <a:ext uri="{FF2B5EF4-FFF2-40B4-BE49-F238E27FC236}">
                <a16:creationId xmlns:a16="http://schemas.microsoft.com/office/drawing/2014/main" id="{6E611104-9EFD-9E4C-8532-DB17E9F5E5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47736" y="4670041"/>
            <a:ext cx="6717903" cy="13473127"/>
          </a:xfrm>
          <a:prstGeom prst="rect">
            <a:avLst/>
          </a:prstGeom>
        </p:spPr>
      </p:pic>
    </p:spTree>
    <p:extLst>
      <p:ext uri="{BB962C8B-B14F-4D97-AF65-F5344CB8AC3E}">
        <p14:creationId xmlns:p14="http://schemas.microsoft.com/office/powerpoint/2010/main" val="154207981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29795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112650E-214C-204D-BD6E-DA913C532F9F}"/>
              </a:ext>
            </a:extLst>
          </p:cNvPr>
          <p:cNvSpPr>
            <a:spLocks noGrp="1"/>
          </p:cNvSpPr>
          <p:nvPr>
            <p:ph type="pic" sz="quarter" idx="10"/>
          </p:nvPr>
        </p:nvSpPr>
        <p:spPr>
          <a:xfrm>
            <a:off x="5569887" y="4753618"/>
            <a:ext cx="7533843" cy="7533844"/>
          </a:xfrm>
          <a:prstGeom prst="ellipse">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271649114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DEAD200-0260-DB46-A6ED-6AF303F602B1}"/>
              </a:ext>
            </a:extLst>
          </p:cNvPr>
          <p:cNvSpPr>
            <a:spLocks noGrp="1"/>
          </p:cNvSpPr>
          <p:nvPr>
            <p:ph type="pic" sz="quarter" idx="10"/>
          </p:nvPr>
        </p:nvSpPr>
        <p:spPr>
          <a:xfrm>
            <a:off x="5853039" y="7377546"/>
            <a:ext cx="12726988" cy="6363494"/>
          </a:xfrm>
          <a:custGeom>
            <a:avLst/>
            <a:gdLst>
              <a:gd name="connsiteX0" fmla="*/ 6363494 w 12726988"/>
              <a:gd name="connsiteY0" fmla="*/ 0 h 6363494"/>
              <a:gd name="connsiteX1" fmla="*/ 12718708 w 12726988"/>
              <a:gd name="connsiteY1" fmla="*/ 6036031 h 6363494"/>
              <a:gd name="connsiteX2" fmla="*/ 12726988 w 12726988"/>
              <a:gd name="connsiteY2" fmla="*/ 6363494 h 6363494"/>
              <a:gd name="connsiteX3" fmla="*/ 0 w 12726988"/>
              <a:gd name="connsiteY3" fmla="*/ 6363494 h 6363494"/>
              <a:gd name="connsiteX4" fmla="*/ 8281 w 12726988"/>
              <a:gd name="connsiteY4" fmla="*/ 6036031 h 6363494"/>
              <a:gd name="connsiteX5" fmla="*/ 6363494 w 12726988"/>
              <a:gd name="connsiteY5" fmla="*/ 0 h 63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26988" h="6363494">
                <a:moveTo>
                  <a:pt x="6363494" y="0"/>
                </a:moveTo>
                <a:cubicBezTo>
                  <a:pt x="9768128" y="0"/>
                  <a:pt x="12548274" y="2673752"/>
                  <a:pt x="12718708" y="6036031"/>
                </a:cubicBezTo>
                <a:lnTo>
                  <a:pt x="12726988" y="6363494"/>
                </a:lnTo>
                <a:lnTo>
                  <a:pt x="0" y="6363494"/>
                </a:lnTo>
                <a:lnTo>
                  <a:pt x="8281" y="6036031"/>
                </a:lnTo>
                <a:cubicBezTo>
                  <a:pt x="178715" y="2673752"/>
                  <a:pt x="2958860" y="0"/>
                  <a:pt x="6363494" y="0"/>
                </a:cubicBezTo>
                <a:close/>
              </a:path>
            </a:pathLst>
          </a:custGeom>
          <a:solidFill>
            <a:schemeClr val="bg1">
              <a:lumMod val="50000"/>
            </a:schemeClr>
          </a:solidFill>
        </p:spPr>
        <p:txBody>
          <a:bodyPr wrap="square">
            <a:noAutofit/>
          </a:bodyPr>
          <a:lstStyle/>
          <a:p>
            <a:endParaRPr lang="en-US" dirty="0"/>
          </a:p>
        </p:txBody>
      </p:sp>
    </p:spTree>
    <p:extLst>
      <p:ext uri="{BB962C8B-B14F-4D97-AF65-F5344CB8AC3E}">
        <p14:creationId xmlns:p14="http://schemas.microsoft.com/office/powerpoint/2010/main" val="300289282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83EFFF9F-54B0-2743-B71B-923DE92510AF}"/>
              </a:ext>
            </a:extLst>
          </p:cNvPr>
          <p:cNvSpPr>
            <a:spLocks noGrp="1"/>
          </p:cNvSpPr>
          <p:nvPr>
            <p:ph type="pic" sz="quarter" idx="10"/>
          </p:nvPr>
        </p:nvSpPr>
        <p:spPr>
          <a:xfrm>
            <a:off x="16508413" y="1803400"/>
            <a:ext cx="7869237" cy="1191260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169088994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A00201F-CB62-7140-A2FA-55FDD37FA56A}"/>
              </a:ext>
            </a:extLst>
          </p:cNvPr>
          <p:cNvSpPr>
            <a:spLocks noGrp="1"/>
          </p:cNvSpPr>
          <p:nvPr>
            <p:ph type="pic" sz="quarter" idx="10"/>
          </p:nvPr>
        </p:nvSpPr>
        <p:spPr>
          <a:xfrm>
            <a:off x="609601" y="5777411"/>
            <a:ext cx="9527176" cy="7217865"/>
          </a:xfrm>
          <a:custGeom>
            <a:avLst/>
            <a:gdLst>
              <a:gd name="connsiteX0" fmla="*/ 0 w 20154901"/>
              <a:gd name="connsiteY0" fmla="*/ 0 h 3625850"/>
              <a:gd name="connsiteX1" fmla="*/ 20154901 w 20154901"/>
              <a:gd name="connsiteY1" fmla="*/ 0 h 3625850"/>
              <a:gd name="connsiteX2" fmla="*/ 20154901 w 20154901"/>
              <a:gd name="connsiteY2" fmla="*/ 3625850 h 3625850"/>
              <a:gd name="connsiteX3" fmla="*/ 0 w 20154901"/>
              <a:gd name="connsiteY3" fmla="*/ 3625850 h 3625850"/>
            </a:gdLst>
            <a:ahLst/>
            <a:cxnLst>
              <a:cxn ang="0">
                <a:pos x="connsiteX0" y="connsiteY0"/>
              </a:cxn>
              <a:cxn ang="0">
                <a:pos x="connsiteX1" y="connsiteY1"/>
              </a:cxn>
              <a:cxn ang="0">
                <a:pos x="connsiteX2" y="connsiteY2"/>
              </a:cxn>
              <a:cxn ang="0">
                <a:pos x="connsiteX3" y="connsiteY3"/>
              </a:cxn>
            </a:cxnLst>
            <a:rect l="l" t="t" r="r" b="b"/>
            <a:pathLst>
              <a:path w="20154901" h="3625850">
                <a:moveTo>
                  <a:pt x="0" y="0"/>
                </a:moveTo>
                <a:lnTo>
                  <a:pt x="20154901" y="0"/>
                </a:lnTo>
                <a:lnTo>
                  <a:pt x="20154901" y="3625850"/>
                </a:lnTo>
                <a:lnTo>
                  <a:pt x="0" y="3625850"/>
                </a:lnTo>
                <a:close/>
              </a:path>
            </a:pathLst>
          </a:custGeom>
          <a:solidFill>
            <a:schemeClr val="bg1">
              <a:lumMod val="50000"/>
            </a:schemeClr>
          </a:solidFill>
          <a:ln>
            <a:noFill/>
          </a:ln>
        </p:spPr>
        <p:txBody>
          <a:bodyPr wrap="square">
            <a:noAutofit/>
          </a:bodyPr>
          <a:lstStyle/>
          <a:p>
            <a:endParaRPr lang="en-US"/>
          </a:p>
        </p:txBody>
      </p:sp>
      <p:sp>
        <p:nvSpPr>
          <p:cNvPr id="4" name="Picture Placeholder 15">
            <a:extLst>
              <a:ext uri="{FF2B5EF4-FFF2-40B4-BE49-F238E27FC236}">
                <a16:creationId xmlns:a16="http://schemas.microsoft.com/office/drawing/2014/main" id="{4F77BB9C-1A90-FC4C-8BA5-1A2FF0AA943C}"/>
              </a:ext>
            </a:extLst>
          </p:cNvPr>
          <p:cNvSpPr>
            <a:spLocks noGrp="1"/>
          </p:cNvSpPr>
          <p:nvPr>
            <p:ph type="pic" sz="quarter" idx="11"/>
          </p:nvPr>
        </p:nvSpPr>
        <p:spPr>
          <a:xfrm>
            <a:off x="10728778" y="5791200"/>
            <a:ext cx="6193473" cy="7217865"/>
          </a:xfrm>
          <a:custGeom>
            <a:avLst/>
            <a:gdLst>
              <a:gd name="connsiteX0" fmla="*/ 0 w 20154901"/>
              <a:gd name="connsiteY0" fmla="*/ 0 h 3625850"/>
              <a:gd name="connsiteX1" fmla="*/ 20154901 w 20154901"/>
              <a:gd name="connsiteY1" fmla="*/ 0 h 3625850"/>
              <a:gd name="connsiteX2" fmla="*/ 20154901 w 20154901"/>
              <a:gd name="connsiteY2" fmla="*/ 3625850 h 3625850"/>
              <a:gd name="connsiteX3" fmla="*/ 0 w 20154901"/>
              <a:gd name="connsiteY3" fmla="*/ 3625850 h 3625850"/>
            </a:gdLst>
            <a:ahLst/>
            <a:cxnLst>
              <a:cxn ang="0">
                <a:pos x="connsiteX0" y="connsiteY0"/>
              </a:cxn>
              <a:cxn ang="0">
                <a:pos x="connsiteX1" y="connsiteY1"/>
              </a:cxn>
              <a:cxn ang="0">
                <a:pos x="connsiteX2" y="connsiteY2"/>
              </a:cxn>
              <a:cxn ang="0">
                <a:pos x="connsiteX3" y="connsiteY3"/>
              </a:cxn>
            </a:cxnLst>
            <a:rect l="l" t="t" r="r" b="b"/>
            <a:pathLst>
              <a:path w="20154901" h="3625850">
                <a:moveTo>
                  <a:pt x="0" y="0"/>
                </a:moveTo>
                <a:lnTo>
                  <a:pt x="20154901" y="0"/>
                </a:lnTo>
                <a:lnTo>
                  <a:pt x="20154901" y="3625850"/>
                </a:lnTo>
                <a:lnTo>
                  <a:pt x="0" y="3625850"/>
                </a:lnTo>
                <a:close/>
              </a:path>
            </a:pathLst>
          </a:custGeom>
          <a:solidFill>
            <a:schemeClr val="bg1">
              <a:lumMod val="50000"/>
            </a:schemeClr>
          </a:solidFill>
          <a:ln>
            <a:noFill/>
          </a:ln>
        </p:spPr>
        <p:txBody>
          <a:bodyPr wrap="square">
            <a:noAutofit/>
          </a:bodyPr>
          <a:lstStyle/>
          <a:p>
            <a:endParaRPr lang="en-US"/>
          </a:p>
        </p:txBody>
      </p:sp>
      <p:sp>
        <p:nvSpPr>
          <p:cNvPr id="5" name="Picture Placeholder 15">
            <a:extLst>
              <a:ext uri="{FF2B5EF4-FFF2-40B4-BE49-F238E27FC236}">
                <a16:creationId xmlns:a16="http://schemas.microsoft.com/office/drawing/2014/main" id="{E068496A-19C2-0C4C-9AA7-4575E2AF43B7}"/>
              </a:ext>
            </a:extLst>
          </p:cNvPr>
          <p:cNvSpPr>
            <a:spLocks noGrp="1"/>
          </p:cNvSpPr>
          <p:nvPr>
            <p:ph type="pic" sz="quarter" idx="12"/>
          </p:nvPr>
        </p:nvSpPr>
        <p:spPr>
          <a:xfrm>
            <a:off x="17514252" y="5777410"/>
            <a:ext cx="6193473" cy="7217865"/>
          </a:xfrm>
          <a:custGeom>
            <a:avLst/>
            <a:gdLst>
              <a:gd name="connsiteX0" fmla="*/ 0 w 20154901"/>
              <a:gd name="connsiteY0" fmla="*/ 0 h 3625850"/>
              <a:gd name="connsiteX1" fmla="*/ 20154901 w 20154901"/>
              <a:gd name="connsiteY1" fmla="*/ 0 h 3625850"/>
              <a:gd name="connsiteX2" fmla="*/ 20154901 w 20154901"/>
              <a:gd name="connsiteY2" fmla="*/ 3625850 h 3625850"/>
              <a:gd name="connsiteX3" fmla="*/ 0 w 20154901"/>
              <a:gd name="connsiteY3" fmla="*/ 3625850 h 3625850"/>
            </a:gdLst>
            <a:ahLst/>
            <a:cxnLst>
              <a:cxn ang="0">
                <a:pos x="connsiteX0" y="connsiteY0"/>
              </a:cxn>
              <a:cxn ang="0">
                <a:pos x="connsiteX1" y="connsiteY1"/>
              </a:cxn>
              <a:cxn ang="0">
                <a:pos x="connsiteX2" y="connsiteY2"/>
              </a:cxn>
              <a:cxn ang="0">
                <a:pos x="connsiteX3" y="connsiteY3"/>
              </a:cxn>
            </a:cxnLst>
            <a:rect l="l" t="t" r="r" b="b"/>
            <a:pathLst>
              <a:path w="20154901" h="3625850">
                <a:moveTo>
                  <a:pt x="0" y="0"/>
                </a:moveTo>
                <a:lnTo>
                  <a:pt x="20154901" y="0"/>
                </a:lnTo>
                <a:lnTo>
                  <a:pt x="20154901" y="3625850"/>
                </a:lnTo>
                <a:lnTo>
                  <a:pt x="0" y="3625850"/>
                </a:lnTo>
                <a:close/>
              </a:path>
            </a:pathLst>
          </a:custGeom>
          <a:solidFill>
            <a:schemeClr val="bg1">
              <a:lumMod val="50000"/>
            </a:schemeClr>
          </a:solidFill>
          <a:ln>
            <a:noFill/>
          </a:ln>
        </p:spPr>
        <p:txBody>
          <a:bodyPr wrap="square">
            <a:noAutofit/>
          </a:bodyPr>
          <a:lstStyle/>
          <a:p>
            <a:endParaRPr lang="en-US"/>
          </a:p>
        </p:txBody>
      </p:sp>
    </p:spTree>
    <p:extLst>
      <p:ext uri="{BB962C8B-B14F-4D97-AF65-F5344CB8AC3E}">
        <p14:creationId xmlns:p14="http://schemas.microsoft.com/office/powerpoint/2010/main" val="108517400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A00201F-CB62-7140-A2FA-55FDD37FA56A}"/>
              </a:ext>
            </a:extLst>
          </p:cNvPr>
          <p:cNvSpPr>
            <a:spLocks noGrp="1"/>
          </p:cNvSpPr>
          <p:nvPr>
            <p:ph type="pic" sz="quarter" idx="10"/>
          </p:nvPr>
        </p:nvSpPr>
        <p:spPr>
          <a:xfrm>
            <a:off x="2111375" y="6139362"/>
            <a:ext cx="7197725" cy="4328613"/>
          </a:xfrm>
          <a:custGeom>
            <a:avLst/>
            <a:gdLst>
              <a:gd name="connsiteX0" fmla="*/ 0 w 20154901"/>
              <a:gd name="connsiteY0" fmla="*/ 0 h 3625850"/>
              <a:gd name="connsiteX1" fmla="*/ 20154901 w 20154901"/>
              <a:gd name="connsiteY1" fmla="*/ 0 h 3625850"/>
              <a:gd name="connsiteX2" fmla="*/ 20154901 w 20154901"/>
              <a:gd name="connsiteY2" fmla="*/ 3625850 h 3625850"/>
              <a:gd name="connsiteX3" fmla="*/ 0 w 20154901"/>
              <a:gd name="connsiteY3" fmla="*/ 3625850 h 3625850"/>
            </a:gdLst>
            <a:ahLst/>
            <a:cxnLst>
              <a:cxn ang="0">
                <a:pos x="connsiteX0" y="connsiteY0"/>
              </a:cxn>
              <a:cxn ang="0">
                <a:pos x="connsiteX1" y="connsiteY1"/>
              </a:cxn>
              <a:cxn ang="0">
                <a:pos x="connsiteX2" y="connsiteY2"/>
              </a:cxn>
              <a:cxn ang="0">
                <a:pos x="connsiteX3" y="connsiteY3"/>
              </a:cxn>
            </a:cxnLst>
            <a:rect l="l" t="t" r="r" b="b"/>
            <a:pathLst>
              <a:path w="20154901" h="3625850">
                <a:moveTo>
                  <a:pt x="0" y="0"/>
                </a:moveTo>
                <a:lnTo>
                  <a:pt x="20154901" y="0"/>
                </a:lnTo>
                <a:lnTo>
                  <a:pt x="20154901" y="3625850"/>
                </a:lnTo>
                <a:lnTo>
                  <a:pt x="0" y="3625850"/>
                </a:lnTo>
                <a:close/>
              </a:path>
            </a:pathLst>
          </a:custGeom>
          <a:solidFill>
            <a:schemeClr val="bg1">
              <a:lumMod val="50000"/>
            </a:schemeClr>
          </a:solidFill>
          <a:ln>
            <a:noFill/>
          </a:ln>
        </p:spPr>
        <p:txBody>
          <a:bodyPr wrap="square">
            <a:noAutofit/>
          </a:bodyPr>
          <a:lstStyle/>
          <a:p>
            <a:endParaRPr lang="en-US"/>
          </a:p>
        </p:txBody>
      </p:sp>
      <p:sp>
        <p:nvSpPr>
          <p:cNvPr id="6" name="Picture Placeholder 15">
            <a:extLst>
              <a:ext uri="{FF2B5EF4-FFF2-40B4-BE49-F238E27FC236}">
                <a16:creationId xmlns:a16="http://schemas.microsoft.com/office/drawing/2014/main" id="{83DD1BEB-7410-EE49-9EA3-5CC2137C4636}"/>
              </a:ext>
            </a:extLst>
          </p:cNvPr>
          <p:cNvSpPr>
            <a:spLocks noGrp="1"/>
          </p:cNvSpPr>
          <p:nvPr>
            <p:ph type="pic" sz="quarter" idx="11"/>
          </p:nvPr>
        </p:nvSpPr>
        <p:spPr>
          <a:xfrm>
            <a:off x="10749756" y="2527300"/>
            <a:ext cx="5761038" cy="4328613"/>
          </a:xfrm>
          <a:custGeom>
            <a:avLst/>
            <a:gdLst>
              <a:gd name="connsiteX0" fmla="*/ 0 w 20154901"/>
              <a:gd name="connsiteY0" fmla="*/ 0 h 3625850"/>
              <a:gd name="connsiteX1" fmla="*/ 20154901 w 20154901"/>
              <a:gd name="connsiteY1" fmla="*/ 0 h 3625850"/>
              <a:gd name="connsiteX2" fmla="*/ 20154901 w 20154901"/>
              <a:gd name="connsiteY2" fmla="*/ 3625850 h 3625850"/>
              <a:gd name="connsiteX3" fmla="*/ 0 w 20154901"/>
              <a:gd name="connsiteY3" fmla="*/ 3625850 h 3625850"/>
            </a:gdLst>
            <a:ahLst/>
            <a:cxnLst>
              <a:cxn ang="0">
                <a:pos x="connsiteX0" y="connsiteY0"/>
              </a:cxn>
              <a:cxn ang="0">
                <a:pos x="connsiteX1" y="connsiteY1"/>
              </a:cxn>
              <a:cxn ang="0">
                <a:pos x="connsiteX2" y="connsiteY2"/>
              </a:cxn>
              <a:cxn ang="0">
                <a:pos x="connsiteX3" y="connsiteY3"/>
              </a:cxn>
            </a:cxnLst>
            <a:rect l="l" t="t" r="r" b="b"/>
            <a:pathLst>
              <a:path w="20154901" h="3625850">
                <a:moveTo>
                  <a:pt x="0" y="0"/>
                </a:moveTo>
                <a:lnTo>
                  <a:pt x="20154901" y="0"/>
                </a:lnTo>
                <a:lnTo>
                  <a:pt x="20154901" y="3625850"/>
                </a:lnTo>
                <a:lnTo>
                  <a:pt x="0" y="3625850"/>
                </a:lnTo>
                <a:close/>
              </a:path>
            </a:pathLst>
          </a:custGeom>
          <a:solidFill>
            <a:schemeClr val="bg1">
              <a:lumMod val="50000"/>
            </a:schemeClr>
          </a:solidFill>
          <a:ln>
            <a:noFill/>
          </a:ln>
        </p:spPr>
        <p:txBody>
          <a:bodyPr wrap="square">
            <a:noAutofit/>
          </a:bodyPr>
          <a:lstStyle/>
          <a:p>
            <a:endParaRPr lang="en-US"/>
          </a:p>
        </p:txBody>
      </p:sp>
      <p:sp>
        <p:nvSpPr>
          <p:cNvPr id="7" name="Picture Placeholder 15">
            <a:extLst>
              <a:ext uri="{FF2B5EF4-FFF2-40B4-BE49-F238E27FC236}">
                <a16:creationId xmlns:a16="http://schemas.microsoft.com/office/drawing/2014/main" id="{223D4957-A50D-4C42-A752-EBC105082826}"/>
              </a:ext>
            </a:extLst>
          </p:cNvPr>
          <p:cNvSpPr>
            <a:spLocks noGrp="1"/>
          </p:cNvSpPr>
          <p:nvPr>
            <p:ph type="pic" sz="quarter" idx="12"/>
          </p:nvPr>
        </p:nvSpPr>
        <p:spPr>
          <a:xfrm>
            <a:off x="16510794" y="8666662"/>
            <a:ext cx="7197725" cy="4328613"/>
          </a:xfrm>
          <a:custGeom>
            <a:avLst/>
            <a:gdLst>
              <a:gd name="connsiteX0" fmla="*/ 0 w 20154901"/>
              <a:gd name="connsiteY0" fmla="*/ 0 h 3625850"/>
              <a:gd name="connsiteX1" fmla="*/ 20154901 w 20154901"/>
              <a:gd name="connsiteY1" fmla="*/ 0 h 3625850"/>
              <a:gd name="connsiteX2" fmla="*/ 20154901 w 20154901"/>
              <a:gd name="connsiteY2" fmla="*/ 3625850 h 3625850"/>
              <a:gd name="connsiteX3" fmla="*/ 0 w 20154901"/>
              <a:gd name="connsiteY3" fmla="*/ 3625850 h 3625850"/>
            </a:gdLst>
            <a:ahLst/>
            <a:cxnLst>
              <a:cxn ang="0">
                <a:pos x="connsiteX0" y="connsiteY0"/>
              </a:cxn>
              <a:cxn ang="0">
                <a:pos x="connsiteX1" y="connsiteY1"/>
              </a:cxn>
              <a:cxn ang="0">
                <a:pos x="connsiteX2" y="connsiteY2"/>
              </a:cxn>
              <a:cxn ang="0">
                <a:pos x="connsiteX3" y="connsiteY3"/>
              </a:cxn>
            </a:cxnLst>
            <a:rect l="l" t="t" r="r" b="b"/>
            <a:pathLst>
              <a:path w="20154901" h="3625850">
                <a:moveTo>
                  <a:pt x="0" y="0"/>
                </a:moveTo>
                <a:lnTo>
                  <a:pt x="20154901" y="0"/>
                </a:lnTo>
                <a:lnTo>
                  <a:pt x="20154901" y="3625850"/>
                </a:lnTo>
                <a:lnTo>
                  <a:pt x="0" y="3625850"/>
                </a:lnTo>
                <a:close/>
              </a:path>
            </a:pathLst>
          </a:custGeom>
          <a:solidFill>
            <a:schemeClr val="bg1">
              <a:lumMod val="50000"/>
            </a:schemeClr>
          </a:solidFill>
          <a:ln>
            <a:noFill/>
          </a:ln>
        </p:spPr>
        <p:txBody>
          <a:bodyPr wrap="square">
            <a:noAutofit/>
          </a:bodyPr>
          <a:lstStyle/>
          <a:p>
            <a:endParaRPr lang="en-US"/>
          </a:p>
        </p:txBody>
      </p:sp>
    </p:spTree>
    <p:extLst>
      <p:ext uri="{BB962C8B-B14F-4D97-AF65-F5344CB8AC3E}">
        <p14:creationId xmlns:p14="http://schemas.microsoft.com/office/powerpoint/2010/main" val="334453104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2DFABCE-1E2E-1743-A273-0953D5DF997D}"/>
              </a:ext>
            </a:extLst>
          </p:cNvPr>
          <p:cNvSpPr>
            <a:spLocks noGrp="1"/>
          </p:cNvSpPr>
          <p:nvPr>
            <p:ph type="pic" sz="quarter" idx="11"/>
          </p:nvPr>
        </p:nvSpPr>
        <p:spPr>
          <a:xfrm>
            <a:off x="0" y="1803400"/>
            <a:ext cx="13630275" cy="11912600"/>
          </a:xfrm>
          <a:prstGeom prst="rect">
            <a:avLst/>
          </a:prstGeom>
          <a:solidFill>
            <a:schemeClr val="bg1">
              <a:lumMod val="50000"/>
            </a:schemeClr>
          </a:solidFill>
        </p:spPr>
        <p:txBody>
          <a:bodyPr/>
          <a:lstStyle/>
          <a:p>
            <a:endParaRPr lang="en-US"/>
          </a:p>
        </p:txBody>
      </p:sp>
      <p:sp>
        <p:nvSpPr>
          <p:cNvPr id="5" name="Picture Placeholder 3">
            <a:extLst>
              <a:ext uri="{FF2B5EF4-FFF2-40B4-BE49-F238E27FC236}">
                <a16:creationId xmlns:a16="http://schemas.microsoft.com/office/drawing/2014/main" id="{44F1B89A-56C2-E741-A1AF-9023519A7FCC}"/>
              </a:ext>
            </a:extLst>
          </p:cNvPr>
          <p:cNvSpPr>
            <a:spLocks noGrp="1"/>
          </p:cNvSpPr>
          <p:nvPr>
            <p:ph type="pic" sz="quarter" idx="10"/>
          </p:nvPr>
        </p:nvSpPr>
        <p:spPr>
          <a:xfrm>
            <a:off x="15068550" y="0"/>
            <a:ext cx="7870825" cy="1191260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234207257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2DFABCE-1E2E-1743-A273-0953D5DF997D}"/>
              </a:ext>
            </a:extLst>
          </p:cNvPr>
          <p:cNvSpPr>
            <a:spLocks noGrp="1"/>
          </p:cNvSpPr>
          <p:nvPr>
            <p:ph type="pic" sz="quarter" idx="11"/>
          </p:nvPr>
        </p:nvSpPr>
        <p:spPr>
          <a:xfrm>
            <a:off x="1" y="1803400"/>
            <a:ext cx="9309100" cy="10109200"/>
          </a:xfrm>
          <a:prstGeom prst="rect">
            <a:avLst/>
          </a:prstGeom>
          <a:solidFill>
            <a:schemeClr val="bg1">
              <a:lumMod val="50000"/>
            </a:schemeClr>
          </a:solidFill>
        </p:spPr>
        <p:txBody>
          <a:bodyPr/>
          <a:lstStyle/>
          <a:p>
            <a:endParaRPr lang="en-US"/>
          </a:p>
        </p:txBody>
      </p:sp>
      <p:sp>
        <p:nvSpPr>
          <p:cNvPr id="5" name="Picture Placeholder 3">
            <a:extLst>
              <a:ext uri="{FF2B5EF4-FFF2-40B4-BE49-F238E27FC236}">
                <a16:creationId xmlns:a16="http://schemas.microsoft.com/office/drawing/2014/main" id="{44F1B89A-56C2-E741-A1AF-9023519A7FCC}"/>
              </a:ext>
            </a:extLst>
          </p:cNvPr>
          <p:cNvSpPr>
            <a:spLocks noGrp="1"/>
          </p:cNvSpPr>
          <p:nvPr>
            <p:ph type="pic" sz="quarter" idx="10"/>
          </p:nvPr>
        </p:nvSpPr>
        <p:spPr>
          <a:xfrm>
            <a:off x="17207345" y="1803400"/>
            <a:ext cx="6500380" cy="10109200"/>
          </a:xfrm>
          <a:prstGeom prst="rect">
            <a:avLst/>
          </a:prstGeom>
          <a:solidFill>
            <a:schemeClr val="bg1">
              <a:lumMod val="50000"/>
            </a:schemeClr>
          </a:solidFill>
        </p:spPr>
        <p:txBody>
          <a:bodyPr/>
          <a:lstStyle/>
          <a:p>
            <a:endParaRPr lang="en-US"/>
          </a:p>
        </p:txBody>
      </p:sp>
      <p:sp>
        <p:nvSpPr>
          <p:cNvPr id="7" name="Picture Placeholder 3">
            <a:extLst>
              <a:ext uri="{FF2B5EF4-FFF2-40B4-BE49-F238E27FC236}">
                <a16:creationId xmlns:a16="http://schemas.microsoft.com/office/drawing/2014/main" id="{34BA5ECC-E229-7847-8437-4923D8424E03}"/>
              </a:ext>
            </a:extLst>
          </p:cNvPr>
          <p:cNvSpPr>
            <a:spLocks noGrp="1"/>
          </p:cNvSpPr>
          <p:nvPr>
            <p:ph type="pic" sz="quarter" idx="12"/>
          </p:nvPr>
        </p:nvSpPr>
        <p:spPr>
          <a:xfrm>
            <a:off x="10008033" y="1803400"/>
            <a:ext cx="6500380" cy="1010920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111468530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07F2B8A-9902-AB49-AA96-F5A0F6E0B4F8}"/>
              </a:ext>
            </a:extLst>
          </p:cNvPr>
          <p:cNvSpPr>
            <a:spLocks noGrp="1"/>
          </p:cNvSpPr>
          <p:nvPr>
            <p:ph type="pic" sz="quarter" idx="16"/>
          </p:nvPr>
        </p:nvSpPr>
        <p:spPr>
          <a:xfrm>
            <a:off x="1246784" y="1869675"/>
            <a:ext cx="5223273" cy="11362118"/>
          </a:xfrm>
          <a:prstGeom prst="rect">
            <a:avLst/>
          </a:prstGeom>
          <a:solidFill>
            <a:schemeClr val="bg1">
              <a:lumMod val="50000"/>
            </a:schemeClr>
          </a:solidFill>
          <a:ln w="57150">
            <a:noFill/>
          </a:ln>
        </p:spPr>
        <p:txBody>
          <a:bodyPr anchor="ctr">
            <a:normAutofit/>
          </a:bodyPr>
          <a:lstStyle>
            <a:lvl1pPr marL="0" indent="0" algn="ctr">
              <a:buNone/>
              <a:defRPr sz="4400" baseline="0">
                <a:solidFill>
                  <a:schemeClr val="bg1"/>
                </a:solidFill>
                <a:latin typeface="Montserrat" panose="00000500000000000000" pitchFamily="50" charset="0"/>
              </a:defRPr>
            </a:lvl1pPr>
          </a:lstStyle>
          <a:p>
            <a:endParaRPr lang="id-ID" dirty="0"/>
          </a:p>
        </p:txBody>
      </p:sp>
      <p:sp>
        <p:nvSpPr>
          <p:cNvPr id="4" name="Picture Placeholder 4">
            <a:extLst>
              <a:ext uri="{FF2B5EF4-FFF2-40B4-BE49-F238E27FC236}">
                <a16:creationId xmlns:a16="http://schemas.microsoft.com/office/drawing/2014/main" id="{DD810846-C115-4F4D-8509-41343F93601D}"/>
              </a:ext>
            </a:extLst>
          </p:cNvPr>
          <p:cNvSpPr>
            <a:spLocks noGrp="1"/>
          </p:cNvSpPr>
          <p:nvPr>
            <p:ph type="pic" sz="quarter" idx="17"/>
          </p:nvPr>
        </p:nvSpPr>
        <p:spPr>
          <a:xfrm>
            <a:off x="6849224" y="1869675"/>
            <a:ext cx="5223273" cy="6934780"/>
          </a:xfrm>
          <a:prstGeom prst="rect">
            <a:avLst/>
          </a:prstGeom>
          <a:solidFill>
            <a:schemeClr val="bg1">
              <a:lumMod val="50000"/>
            </a:schemeClr>
          </a:solidFill>
          <a:ln w="57150">
            <a:noFill/>
          </a:ln>
        </p:spPr>
        <p:txBody>
          <a:bodyPr anchor="ctr">
            <a:normAutofit/>
          </a:bodyPr>
          <a:lstStyle>
            <a:lvl1pPr marL="0" indent="0" algn="ctr">
              <a:buNone/>
              <a:defRPr sz="4400" baseline="0">
                <a:solidFill>
                  <a:schemeClr val="bg1"/>
                </a:solidFill>
                <a:latin typeface="Montserrat" panose="00000500000000000000" pitchFamily="50" charset="0"/>
              </a:defRPr>
            </a:lvl1pPr>
          </a:lstStyle>
          <a:p>
            <a:endParaRPr lang="id-ID" dirty="0"/>
          </a:p>
        </p:txBody>
      </p:sp>
      <p:sp>
        <p:nvSpPr>
          <p:cNvPr id="5" name="Picture Placeholder 4">
            <a:extLst>
              <a:ext uri="{FF2B5EF4-FFF2-40B4-BE49-F238E27FC236}">
                <a16:creationId xmlns:a16="http://schemas.microsoft.com/office/drawing/2014/main" id="{38FFCF4E-FBDD-CA4F-A9C8-EBB43DEF0525}"/>
              </a:ext>
            </a:extLst>
          </p:cNvPr>
          <p:cNvSpPr>
            <a:spLocks noGrp="1"/>
          </p:cNvSpPr>
          <p:nvPr>
            <p:ph type="pic" sz="quarter" idx="20"/>
          </p:nvPr>
        </p:nvSpPr>
        <p:spPr>
          <a:xfrm>
            <a:off x="6849224" y="9215037"/>
            <a:ext cx="5223273" cy="4016773"/>
          </a:xfrm>
          <a:prstGeom prst="rect">
            <a:avLst/>
          </a:prstGeom>
          <a:solidFill>
            <a:schemeClr val="bg1">
              <a:lumMod val="50000"/>
            </a:schemeClr>
          </a:solidFill>
          <a:ln w="57150">
            <a:noFill/>
          </a:ln>
        </p:spPr>
        <p:txBody>
          <a:bodyPr anchor="ctr">
            <a:normAutofit/>
          </a:bodyPr>
          <a:lstStyle>
            <a:lvl1pPr marL="0" indent="0" algn="ctr">
              <a:buNone/>
              <a:defRPr sz="4400" baseline="0">
                <a:solidFill>
                  <a:schemeClr val="bg1"/>
                </a:solidFill>
                <a:latin typeface="Montserrat" panose="00000500000000000000" pitchFamily="50" charset="0"/>
              </a:defRPr>
            </a:lvl1pPr>
          </a:lstStyle>
          <a:p>
            <a:endParaRPr lang="id-ID" dirty="0"/>
          </a:p>
        </p:txBody>
      </p:sp>
      <p:sp>
        <p:nvSpPr>
          <p:cNvPr id="6" name="Picture Placeholder 4">
            <a:extLst>
              <a:ext uri="{FF2B5EF4-FFF2-40B4-BE49-F238E27FC236}">
                <a16:creationId xmlns:a16="http://schemas.microsoft.com/office/drawing/2014/main" id="{34649577-85D9-3641-B0B6-FEF4715C98AE}"/>
              </a:ext>
            </a:extLst>
          </p:cNvPr>
          <p:cNvSpPr>
            <a:spLocks noGrp="1"/>
          </p:cNvSpPr>
          <p:nvPr>
            <p:ph type="pic" sz="quarter" idx="18"/>
          </p:nvPr>
        </p:nvSpPr>
        <p:spPr>
          <a:xfrm>
            <a:off x="12406609" y="1869675"/>
            <a:ext cx="5223273" cy="11362118"/>
          </a:xfrm>
          <a:prstGeom prst="rect">
            <a:avLst/>
          </a:prstGeom>
          <a:solidFill>
            <a:schemeClr val="bg1">
              <a:lumMod val="50000"/>
            </a:schemeClr>
          </a:solidFill>
          <a:ln w="57150">
            <a:noFill/>
          </a:ln>
        </p:spPr>
        <p:txBody>
          <a:bodyPr anchor="ctr">
            <a:normAutofit/>
          </a:bodyPr>
          <a:lstStyle>
            <a:lvl1pPr marL="0" indent="0" algn="ctr">
              <a:buNone/>
              <a:defRPr sz="4400" baseline="0">
                <a:solidFill>
                  <a:schemeClr val="bg1"/>
                </a:solidFill>
                <a:latin typeface="Montserrat" panose="00000500000000000000" pitchFamily="50" charset="0"/>
              </a:defRPr>
            </a:lvl1pPr>
          </a:lstStyle>
          <a:p>
            <a:endParaRPr lang="id-ID" dirty="0"/>
          </a:p>
        </p:txBody>
      </p:sp>
      <p:sp>
        <p:nvSpPr>
          <p:cNvPr id="7" name="Picture Placeholder 4">
            <a:extLst>
              <a:ext uri="{FF2B5EF4-FFF2-40B4-BE49-F238E27FC236}">
                <a16:creationId xmlns:a16="http://schemas.microsoft.com/office/drawing/2014/main" id="{C1F65929-7A7E-E941-A155-7AB831D3D7E1}"/>
              </a:ext>
            </a:extLst>
          </p:cNvPr>
          <p:cNvSpPr>
            <a:spLocks noGrp="1"/>
          </p:cNvSpPr>
          <p:nvPr>
            <p:ph type="pic" sz="quarter" idx="19"/>
          </p:nvPr>
        </p:nvSpPr>
        <p:spPr>
          <a:xfrm>
            <a:off x="18009049" y="6296995"/>
            <a:ext cx="5223273" cy="6934798"/>
          </a:xfrm>
          <a:prstGeom prst="rect">
            <a:avLst/>
          </a:prstGeom>
          <a:solidFill>
            <a:schemeClr val="bg1">
              <a:lumMod val="50000"/>
            </a:schemeClr>
          </a:solidFill>
          <a:ln w="57150">
            <a:noFill/>
          </a:ln>
        </p:spPr>
        <p:txBody>
          <a:bodyPr anchor="ctr">
            <a:normAutofit/>
          </a:bodyPr>
          <a:lstStyle>
            <a:lvl1pPr marL="0" indent="0" algn="ctr">
              <a:buNone/>
              <a:defRPr sz="4400" baseline="0">
                <a:solidFill>
                  <a:schemeClr val="bg1"/>
                </a:solidFill>
                <a:latin typeface="Montserrat" panose="00000500000000000000" pitchFamily="50" charset="0"/>
              </a:defRPr>
            </a:lvl1pPr>
          </a:lstStyle>
          <a:p>
            <a:endParaRPr lang="id-ID" dirty="0"/>
          </a:p>
        </p:txBody>
      </p:sp>
      <p:sp>
        <p:nvSpPr>
          <p:cNvPr id="8" name="Picture Placeholder 4">
            <a:extLst>
              <a:ext uri="{FF2B5EF4-FFF2-40B4-BE49-F238E27FC236}">
                <a16:creationId xmlns:a16="http://schemas.microsoft.com/office/drawing/2014/main" id="{F01EA3F5-EFE0-4549-A620-9E9C13FB856B}"/>
              </a:ext>
            </a:extLst>
          </p:cNvPr>
          <p:cNvSpPr>
            <a:spLocks noGrp="1"/>
          </p:cNvSpPr>
          <p:nvPr>
            <p:ph type="pic" sz="quarter" idx="21"/>
          </p:nvPr>
        </p:nvSpPr>
        <p:spPr>
          <a:xfrm>
            <a:off x="18009049" y="1869651"/>
            <a:ext cx="5223273" cy="4016773"/>
          </a:xfrm>
          <a:prstGeom prst="rect">
            <a:avLst/>
          </a:prstGeom>
          <a:solidFill>
            <a:schemeClr val="bg1">
              <a:lumMod val="50000"/>
            </a:schemeClr>
          </a:solidFill>
          <a:ln w="57150">
            <a:noFill/>
          </a:ln>
        </p:spPr>
        <p:txBody>
          <a:bodyPr anchor="ctr">
            <a:normAutofit/>
          </a:bodyPr>
          <a:lstStyle>
            <a:lvl1pPr marL="0" indent="0" algn="ctr">
              <a:buNone/>
              <a:defRPr sz="4400" baseline="0">
                <a:solidFill>
                  <a:schemeClr val="bg1"/>
                </a:solidFill>
                <a:latin typeface="Montserrat" panose="00000500000000000000" pitchFamily="50" charset="0"/>
              </a:defRPr>
            </a:lvl1pPr>
          </a:lstStyle>
          <a:p>
            <a:endParaRPr lang="id-ID" dirty="0"/>
          </a:p>
        </p:txBody>
      </p:sp>
    </p:spTree>
    <p:extLst>
      <p:ext uri="{BB962C8B-B14F-4D97-AF65-F5344CB8AC3E}">
        <p14:creationId xmlns:p14="http://schemas.microsoft.com/office/powerpoint/2010/main" val="250163935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A00201F-CB62-7140-A2FA-55FDD37FA56A}"/>
              </a:ext>
            </a:extLst>
          </p:cNvPr>
          <p:cNvSpPr>
            <a:spLocks noGrp="1"/>
          </p:cNvSpPr>
          <p:nvPr>
            <p:ph type="pic" sz="quarter" idx="10"/>
          </p:nvPr>
        </p:nvSpPr>
        <p:spPr>
          <a:xfrm>
            <a:off x="0" y="1805484"/>
            <a:ext cx="2111375" cy="9745165"/>
          </a:xfrm>
          <a:custGeom>
            <a:avLst/>
            <a:gdLst>
              <a:gd name="connsiteX0" fmla="*/ 0 w 20154901"/>
              <a:gd name="connsiteY0" fmla="*/ 0 h 3625850"/>
              <a:gd name="connsiteX1" fmla="*/ 20154901 w 20154901"/>
              <a:gd name="connsiteY1" fmla="*/ 0 h 3625850"/>
              <a:gd name="connsiteX2" fmla="*/ 20154901 w 20154901"/>
              <a:gd name="connsiteY2" fmla="*/ 3625850 h 3625850"/>
              <a:gd name="connsiteX3" fmla="*/ 0 w 20154901"/>
              <a:gd name="connsiteY3" fmla="*/ 3625850 h 3625850"/>
            </a:gdLst>
            <a:ahLst/>
            <a:cxnLst>
              <a:cxn ang="0">
                <a:pos x="connsiteX0" y="connsiteY0"/>
              </a:cxn>
              <a:cxn ang="0">
                <a:pos x="connsiteX1" y="connsiteY1"/>
              </a:cxn>
              <a:cxn ang="0">
                <a:pos x="connsiteX2" y="connsiteY2"/>
              </a:cxn>
              <a:cxn ang="0">
                <a:pos x="connsiteX3" y="connsiteY3"/>
              </a:cxn>
            </a:cxnLst>
            <a:rect l="l" t="t" r="r" b="b"/>
            <a:pathLst>
              <a:path w="20154901" h="3625850">
                <a:moveTo>
                  <a:pt x="0" y="0"/>
                </a:moveTo>
                <a:lnTo>
                  <a:pt x="20154901" y="0"/>
                </a:lnTo>
                <a:lnTo>
                  <a:pt x="20154901" y="3625850"/>
                </a:lnTo>
                <a:lnTo>
                  <a:pt x="0" y="3625850"/>
                </a:lnTo>
                <a:close/>
              </a:path>
            </a:pathLst>
          </a:custGeom>
          <a:solidFill>
            <a:schemeClr val="bg1">
              <a:lumMod val="50000"/>
            </a:schemeClr>
          </a:solidFill>
          <a:ln>
            <a:noFill/>
          </a:ln>
        </p:spPr>
        <p:txBody>
          <a:bodyPr wrap="square">
            <a:noAutofit/>
          </a:bodyPr>
          <a:lstStyle/>
          <a:p>
            <a:endParaRPr lang="en-US"/>
          </a:p>
        </p:txBody>
      </p:sp>
      <p:sp>
        <p:nvSpPr>
          <p:cNvPr id="4" name="Picture Placeholder 15">
            <a:extLst>
              <a:ext uri="{FF2B5EF4-FFF2-40B4-BE49-F238E27FC236}">
                <a16:creationId xmlns:a16="http://schemas.microsoft.com/office/drawing/2014/main" id="{4F77BB9C-1A90-FC4C-8BA5-1A2FF0AA943C}"/>
              </a:ext>
            </a:extLst>
          </p:cNvPr>
          <p:cNvSpPr>
            <a:spLocks noGrp="1"/>
          </p:cNvSpPr>
          <p:nvPr>
            <p:ph type="pic" sz="quarter" idx="11"/>
          </p:nvPr>
        </p:nvSpPr>
        <p:spPr>
          <a:xfrm>
            <a:off x="12188825" y="1803400"/>
            <a:ext cx="12188825" cy="11912599"/>
          </a:xfrm>
          <a:custGeom>
            <a:avLst/>
            <a:gdLst>
              <a:gd name="connsiteX0" fmla="*/ 0 w 20154901"/>
              <a:gd name="connsiteY0" fmla="*/ 0 h 3625850"/>
              <a:gd name="connsiteX1" fmla="*/ 20154901 w 20154901"/>
              <a:gd name="connsiteY1" fmla="*/ 0 h 3625850"/>
              <a:gd name="connsiteX2" fmla="*/ 20154901 w 20154901"/>
              <a:gd name="connsiteY2" fmla="*/ 3625850 h 3625850"/>
              <a:gd name="connsiteX3" fmla="*/ 0 w 20154901"/>
              <a:gd name="connsiteY3" fmla="*/ 3625850 h 3625850"/>
            </a:gdLst>
            <a:ahLst/>
            <a:cxnLst>
              <a:cxn ang="0">
                <a:pos x="connsiteX0" y="connsiteY0"/>
              </a:cxn>
              <a:cxn ang="0">
                <a:pos x="connsiteX1" y="connsiteY1"/>
              </a:cxn>
              <a:cxn ang="0">
                <a:pos x="connsiteX2" y="connsiteY2"/>
              </a:cxn>
              <a:cxn ang="0">
                <a:pos x="connsiteX3" y="connsiteY3"/>
              </a:cxn>
            </a:cxnLst>
            <a:rect l="l" t="t" r="r" b="b"/>
            <a:pathLst>
              <a:path w="20154901" h="3625850">
                <a:moveTo>
                  <a:pt x="0" y="0"/>
                </a:moveTo>
                <a:lnTo>
                  <a:pt x="20154901" y="0"/>
                </a:lnTo>
                <a:lnTo>
                  <a:pt x="20154901" y="3625850"/>
                </a:lnTo>
                <a:lnTo>
                  <a:pt x="0" y="3625850"/>
                </a:lnTo>
                <a:close/>
              </a:path>
            </a:pathLst>
          </a:custGeom>
          <a:solidFill>
            <a:schemeClr val="bg1">
              <a:lumMod val="50000"/>
            </a:schemeClr>
          </a:solidFill>
          <a:ln>
            <a:noFill/>
          </a:ln>
        </p:spPr>
        <p:txBody>
          <a:bodyPr wrap="square">
            <a:noAutofit/>
          </a:bodyPr>
          <a:lstStyle/>
          <a:p>
            <a:endParaRPr lang="en-US"/>
          </a:p>
        </p:txBody>
      </p:sp>
    </p:spTree>
    <p:extLst>
      <p:ext uri="{BB962C8B-B14F-4D97-AF65-F5344CB8AC3E}">
        <p14:creationId xmlns:p14="http://schemas.microsoft.com/office/powerpoint/2010/main" val="74452012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83EFFF9F-54B0-2743-B71B-923DE92510AF}"/>
              </a:ext>
            </a:extLst>
          </p:cNvPr>
          <p:cNvSpPr>
            <a:spLocks noGrp="1"/>
          </p:cNvSpPr>
          <p:nvPr>
            <p:ph type="pic" sz="quarter" idx="10"/>
          </p:nvPr>
        </p:nvSpPr>
        <p:spPr>
          <a:xfrm>
            <a:off x="13630275" y="1803400"/>
            <a:ext cx="8636000" cy="1010920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343318868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83EFFF9F-54B0-2743-B71B-923DE92510AF}"/>
              </a:ext>
            </a:extLst>
          </p:cNvPr>
          <p:cNvSpPr>
            <a:spLocks noGrp="1"/>
          </p:cNvSpPr>
          <p:nvPr>
            <p:ph type="pic" sz="quarter" idx="10"/>
          </p:nvPr>
        </p:nvSpPr>
        <p:spPr>
          <a:xfrm>
            <a:off x="8542422" y="5054601"/>
            <a:ext cx="15114504" cy="7940674"/>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51568660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heme" Target="../theme/theme2.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10" Type="http://schemas.openxmlformats.org/officeDocument/2006/relationships/theme" Target="../theme/theme3.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F3DF7A-9BBB-9440-9BC5-876CA0610867}"/>
              </a:ext>
            </a:extLst>
          </p:cNvPr>
          <p:cNvSpPr txBox="1"/>
          <p:nvPr userDrawn="1"/>
        </p:nvSpPr>
        <p:spPr>
          <a:xfrm rot="16200000">
            <a:off x="356072" y="11452901"/>
            <a:ext cx="1585731" cy="244682"/>
          </a:xfrm>
          <a:prstGeom prst="rect">
            <a:avLst/>
          </a:prstGeom>
          <a:noFill/>
        </p:spPr>
        <p:txBody>
          <a:bodyPr wrap="square" rtlCol="0">
            <a:spAutoFit/>
          </a:bodyPr>
          <a:lstStyle/>
          <a:p>
            <a:pPr>
              <a:lnSpc>
                <a:spcPct val="90000"/>
              </a:lnSpc>
            </a:pPr>
            <a:r>
              <a:rPr lang="en-US" sz="1100" b="0" i="0" spc="300" dirty="0">
                <a:latin typeface="Butler Light" panose="02070803080706020303" pitchFamily="18" charset="77"/>
                <a:ea typeface="Prompt" charset="0"/>
                <a:cs typeface="Prompt" charset="0"/>
              </a:rPr>
              <a:t>P.0</a:t>
            </a:r>
            <a:fld id="{480E8797-3C6C-3D42-8A0A-470647F1DD3F}" type="slidenum">
              <a:rPr lang="en-US" sz="1100" b="0" i="0" spc="300" smtClean="0">
                <a:latin typeface="Butler Light" panose="02070803080706020303" pitchFamily="18" charset="77"/>
                <a:ea typeface="Prompt" charset="0"/>
                <a:cs typeface="Prompt" charset="0"/>
              </a:rPr>
              <a:t>‹#›</a:t>
            </a:fld>
            <a:r>
              <a:rPr lang="en-US" sz="1100" b="0" i="0" spc="300" dirty="0">
                <a:latin typeface="Butler Light" panose="02070803080706020303" pitchFamily="18" charset="77"/>
                <a:ea typeface="Prompt" charset="0"/>
                <a:cs typeface="Prompt" charset="0"/>
              </a:rPr>
              <a:t>/50</a:t>
            </a:r>
          </a:p>
        </p:txBody>
      </p:sp>
      <p:sp>
        <p:nvSpPr>
          <p:cNvPr id="3" name="TextBox 2">
            <a:extLst>
              <a:ext uri="{FF2B5EF4-FFF2-40B4-BE49-F238E27FC236}">
                <a16:creationId xmlns:a16="http://schemas.microsoft.com/office/drawing/2014/main" id="{821EB008-C387-784C-8779-03AF400E8DD3}"/>
              </a:ext>
            </a:extLst>
          </p:cNvPr>
          <p:cNvSpPr txBox="1"/>
          <p:nvPr userDrawn="1"/>
        </p:nvSpPr>
        <p:spPr>
          <a:xfrm>
            <a:off x="988308" y="4932107"/>
            <a:ext cx="734546" cy="827599"/>
          </a:xfrm>
          <a:prstGeom prst="rect">
            <a:avLst/>
          </a:prstGeom>
          <a:noFill/>
        </p:spPr>
        <p:txBody>
          <a:bodyPr wrap="square" rtlCol="0">
            <a:spAutoFit/>
          </a:bodyPr>
          <a:lstStyle/>
          <a:p>
            <a:pPr>
              <a:lnSpc>
                <a:spcPct val="150000"/>
              </a:lnSpc>
            </a:pPr>
            <a:r>
              <a:rPr lang="en-US" sz="1100" dirty="0">
                <a:latin typeface="Butler Light" panose="02070803080706020303" pitchFamily="18" charset="77"/>
                <a:ea typeface="Prompt" charset="0"/>
                <a:cs typeface="Prompt" charset="0"/>
              </a:rPr>
              <a:t>ISO 200</a:t>
            </a:r>
          </a:p>
          <a:p>
            <a:pPr>
              <a:lnSpc>
                <a:spcPct val="150000"/>
              </a:lnSpc>
            </a:pPr>
            <a:r>
              <a:rPr lang="en-US" sz="1100" dirty="0">
                <a:latin typeface="Butler Light" panose="02070803080706020303" pitchFamily="18" charset="77"/>
                <a:ea typeface="Prompt" charset="0"/>
                <a:cs typeface="Prompt" charset="0"/>
              </a:rPr>
              <a:t>1/60</a:t>
            </a:r>
          </a:p>
          <a:p>
            <a:pPr>
              <a:lnSpc>
                <a:spcPct val="150000"/>
              </a:lnSpc>
            </a:pPr>
            <a:r>
              <a:rPr lang="en-US" sz="1100" dirty="0">
                <a:latin typeface="Butler Light" panose="02070803080706020303" pitchFamily="18" charset="77"/>
                <a:ea typeface="Prompt" charset="0"/>
                <a:cs typeface="Prompt" charset="0"/>
              </a:rPr>
              <a:t>F 2.5 </a:t>
            </a:r>
          </a:p>
        </p:txBody>
      </p:sp>
      <p:sp>
        <p:nvSpPr>
          <p:cNvPr id="4" name="TextBox 3">
            <a:extLst>
              <a:ext uri="{FF2B5EF4-FFF2-40B4-BE49-F238E27FC236}">
                <a16:creationId xmlns:a16="http://schemas.microsoft.com/office/drawing/2014/main" id="{96D9450B-E529-9B43-BC2C-D7ED74291790}"/>
              </a:ext>
            </a:extLst>
          </p:cNvPr>
          <p:cNvSpPr txBox="1"/>
          <p:nvPr userDrawn="1"/>
        </p:nvSpPr>
        <p:spPr>
          <a:xfrm>
            <a:off x="993583" y="673174"/>
            <a:ext cx="1728651" cy="507831"/>
          </a:xfrm>
          <a:prstGeom prst="rect">
            <a:avLst/>
          </a:prstGeom>
          <a:noFill/>
        </p:spPr>
        <p:txBody>
          <a:bodyPr wrap="square" rtlCol="0">
            <a:spAutoFit/>
          </a:bodyPr>
          <a:lstStyle/>
          <a:p>
            <a:pPr>
              <a:lnSpc>
                <a:spcPct val="90000"/>
              </a:lnSpc>
            </a:pPr>
            <a:r>
              <a:rPr lang="en-US" sz="3000" b="1" dirty="0" err="1">
                <a:latin typeface="Butler" panose="02070803080706020303" pitchFamily="18" charset="77"/>
                <a:ea typeface="Prompt" charset="0"/>
                <a:cs typeface="Prompt" charset="0"/>
              </a:rPr>
              <a:t>fjorda</a:t>
            </a:r>
            <a:endParaRPr lang="en-US" sz="3000" b="1" dirty="0">
              <a:latin typeface="Butler" panose="02070803080706020303" pitchFamily="18" charset="77"/>
              <a:ea typeface="Prompt" charset="0"/>
              <a:cs typeface="Prompt" charset="0"/>
            </a:endParaRPr>
          </a:p>
        </p:txBody>
      </p:sp>
      <p:sp>
        <p:nvSpPr>
          <p:cNvPr id="5" name="TextBox 4">
            <a:extLst>
              <a:ext uri="{FF2B5EF4-FFF2-40B4-BE49-F238E27FC236}">
                <a16:creationId xmlns:a16="http://schemas.microsoft.com/office/drawing/2014/main" id="{C807AB72-678E-8B49-9E5A-86FC8CD81DFC}"/>
              </a:ext>
            </a:extLst>
          </p:cNvPr>
          <p:cNvSpPr txBox="1"/>
          <p:nvPr userDrawn="1"/>
        </p:nvSpPr>
        <p:spPr>
          <a:xfrm>
            <a:off x="19756242" y="781280"/>
            <a:ext cx="3736952" cy="291618"/>
          </a:xfrm>
          <a:prstGeom prst="rect">
            <a:avLst/>
          </a:prstGeom>
          <a:noFill/>
        </p:spPr>
        <p:txBody>
          <a:bodyPr wrap="square" rtlCol="0">
            <a:spAutoFit/>
          </a:bodyPr>
          <a:lstStyle/>
          <a:p>
            <a:pPr algn="ctr">
              <a:lnSpc>
                <a:spcPct val="90000"/>
              </a:lnSpc>
            </a:pPr>
            <a:r>
              <a:rPr lang="en-US" sz="1400" b="0" i="0" spc="300" dirty="0">
                <a:latin typeface="Butler Light" panose="02070803080706020303" pitchFamily="18" charset="77"/>
                <a:ea typeface="Prompt" charset="0"/>
                <a:cs typeface="Prompt" charset="0"/>
              </a:rPr>
              <a:t>second issue</a:t>
            </a:r>
          </a:p>
        </p:txBody>
      </p:sp>
    </p:spTree>
    <p:extLst>
      <p:ext uri="{BB962C8B-B14F-4D97-AF65-F5344CB8AC3E}">
        <p14:creationId xmlns:p14="http://schemas.microsoft.com/office/powerpoint/2010/main" val="2070112243"/>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328" r:id="rId3"/>
    <p:sldLayoutId id="2147484080" r:id="rId4"/>
    <p:sldLayoutId id="2147484262" r:id="rId5"/>
    <p:sldLayoutId id="2147484261" r:id="rId6"/>
    <p:sldLayoutId id="2147484291" r:id="rId7"/>
    <p:sldLayoutId id="2147484264" r:id="rId8"/>
    <p:sldLayoutId id="2147484308" r:id="rId9"/>
    <p:sldLayoutId id="2147484310" r:id="rId10"/>
    <p:sldLayoutId id="2147484321" r:id="rId11"/>
    <p:sldLayoutId id="2147484322" r:id="rId12"/>
    <p:sldLayoutId id="2147484327" r:id="rId13"/>
    <p:sldLayoutId id="2147484128" r:id="rId14"/>
    <p:sldLayoutId id="2147484265" r:id="rId15"/>
    <p:sldLayoutId id="2147484289" r:id="rId16"/>
    <p:sldLayoutId id="2147484302" r:id="rId17"/>
    <p:sldLayoutId id="2147484304" r:id="rId18"/>
    <p:sldLayoutId id="2147484297" r:id="rId19"/>
    <p:sldLayoutId id="2147484096" r:id="rId20"/>
    <p:sldLayoutId id="2147484307" r:id="rId21"/>
    <p:sldLayoutId id="2147484316" r:id="rId22"/>
    <p:sldLayoutId id="2147484300" r:id="rId23"/>
    <p:sldLayoutId id="2147484301" r:id="rId24"/>
    <p:sldLayoutId id="2147484088" r:id="rId25"/>
    <p:sldLayoutId id="2147484298" r:id="rId26"/>
    <p:sldLayoutId id="2147484311" r:id="rId27"/>
    <p:sldLayoutId id="2147484299" r:id="rId28"/>
    <p:sldLayoutId id="2147484290" r:id="rId29"/>
    <p:sldLayoutId id="2147484082" r:id="rId30"/>
    <p:sldLayoutId id="2147484087" r:id="rId31"/>
    <p:sldLayoutId id="2147484306" r:id="rId32"/>
    <p:sldLayoutId id="2147484320" r:id="rId33"/>
    <p:sldLayoutId id="2147484331" r:id="rId34"/>
    <p:sldLayoutId id="2147484330" r:id="rId35"/>
    <p:sldLayoutId id="2147484329" r:id="rId36"/>
    <p:sldLayoutId id="2147484332" r:id="rId37"/>
    <p:sldLayoutId id="2147484334" r:id="rId38"/>
    <p:sldLayoutId id="2147484335" r:id="rId39"/>
    <p:sldLayoutId id="2147484337" r:id="rId40"/>
    <p:sldLayoutId id="2147484338" r:id="rId41"/>
    <p:sldLayoutId id="2147484309" r:id="rId42"/>
    <p:sldLayoutId id="2147484317" r:id="rId43"/>
    <p:sldLayoutId id="2147484318" r:id="rId44"/>
    <p:sldLayoutId id="2147484319" r:id="rId45"/>
    <p:sldLayoutId id="2147484345" r:id="rId46"/>
    <p:sldLayoutId id="2147484346" r:id="rId47"/>
    <p:sldLayoutId id="2147484347" r:id="rId48"/>
    <p:sldLayoutId id="2147484257" r:id="rId49"/>
    <p:sldLayoutId id="2147484252" r:id="rId50"/>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hf hdr="0" ftr="0" dt="0"/>
  <p:txStyles>
    <p:titleStyle>
      <a:lvl1pPr algn="l" defTabSz="1813299" rtl="0" eaLnBrk="1" latinLnBrk="0" hangingPunct="1">
        <a:lnSpc>
          <a:spcPct val="90000"/>
        </a:lnSpc>
        <a:spcBef>
          <a:spcPct val="0"/>
        </a:spcBef>
        <a:buNone/>
        <a:defRPr sz="10797" b="1" kern="1200">
          <a:solidFill>
            <a:schemeClr val="tx1"/>
          </a:solidFill>
          <a:latin typeface="+mj-lt"/>
          <a:ea typeface="+mj-ea"/>
          <a:cs typeface="+mj-cs"/>
        </a:defRPr>
      </a:lvl1pPr>
    </p:titleStyle>
    <p:bodyStyle>
      <a:lvl1pPr marL="0" marR="0" indent="0" algn="l" defTabSz="1813299" rtl="0" eaLnBrk="1" fontAlgn="auto" latinLnBrk="0" hangingPunct="1">
        <a:lnSpc>
          <a:spcPct val="100000"/>
        </a:lnSpc>
        <a:spcBef>
          <a:spcPts val="992"/>
        </a:spcBef>
        <a:spcAft>
          <a:spcPts val="0"/>
        </a:spcAft>
        <a:buClrTx/>
        <a:buSzPct val="100000"/>
        <a:buFontTx/>
        <a:buNone/>
        <a:tabLst/>
        <a:defRPr sz="2000" b="0" kern="1200">
          <a:solidFill>
            <a:schemeClr val="tx1"/>
          </a:solidFill>
          <a:latin typeface="+mn-lt"/>
          <a:ea typeface="+mn-ea"/>
          <a:cs typeface="+mn-cs"/>
        </a:defRPr>
      </a:lvl1pPr>
      <a:lvl2pPr marL="0" indent="0" algn="l" defTabSz="894270" rtl="0" eaLnBrk="1" latinLnBrk="0" hangingPunct="1">
        <a:lnSpc>
          <a:spcPct val="100000"/>
        </a:lnSpc>
        <a:spcBef>
          <a:spcPts val="992"/>
        </a:spcBef>
        <a:buSzPct val="100000"/>
        <a:buFontTx/>
        <a:buNone/>
        <a:defRPr sz="5599" b="1" kern="1200" baseline="0">
          <a:solidFill>
            <a:schemeClr val="tx1"/>
          </a:solidFill>
          <a:latin typeface="+mj-lt"/>
          <a:ea typeface="Open Sans" panose="020B0606030504020204" pitchFamily="34" charset="0"/>
          <a:cs typeface="Open Sans" panose="020B0606030504020204" pitchFamily="34" charset="0"/>
        </a:defRPr>
      </a:lvl2pPr>
      <a:lvl3pPr marL="0" indent="0" algn="l" defTabSz="894270" rtl="0" eaLnBrk="1" latinLnBrk="0" hangingPunct="1">
        <a:lnSpc>
          <a:spcPct val="150000"/>
        </a:lnSpc>
        <a:spcBef>
          <a:spcPts val="992"/>
        </a:spcBef>
        <a:buSzPct val="100000"/>
        <a:buFontTx/>
        <a:buNone/>
        <a:defRPr sz="2005" kern="1200" baseline="0">
          <a:solidFill>
            <a:schemeClr val="tx1">
              <a:lumMod val="95000"/>
              <a:lumOff val="5000"/>
            </a:schemeClr>
          </a:solidFill>
          <a:latin typeface="+mn-lt"/>
          <a:ea typeface="+mn-ea"/>
          <a:cs typeface="+mn-cs"/>
        </a:defRPr>
      </a:lvl3pPr>
      <a:lvl4pPr marL="0" indent="0" algn="l" defTabSz="1813299" rtl="0" eaLnBrk="1" latinLnBrk="0" hangingPunct="1">
        <a:lnSpc>
          <a:spcPct val="100000"/>
        </a:lnSpc>
        <a:spcBef>
          <a:spcPts val="992"/>
        </a:spcBef>
        <a:buSzPct val="100000"/>
        <a:buFontTx/>
        <a:buNone/>
        <a:defRPr sz="3599" b="1" kern="1200">
          <a:solidFill>
            <a:schemeClr val="tx1"/>
          </a:solidFill>
          <a:latin typeface="+mj-lt"/>
          <a:ea typeface="Open Sans" panose="020B0606030504020204" pitchFamily="34" charset="0"/>
          <a:cs typeface="Open Sans" panose="020B0606030504020204" pitchFamily="34" charset="0"/>
        </a:defRPr>
      </a:lvl4pPr>
      <a:lvl5pPr marL="0" indent="0" algn="l" defTabSz="1813299" rtl="0" eaLnBrk="1" latinLnBrk="0" hangingPunct="1">
        <a:lnSpc>
          <a:spcPct val="100000"/>
        </a:lnSpc>
        <a:spcBef>
          <a:spcPts val="992"/>
        </a:spcBef>
        <a:buSzPct val="100000"/>
        <a:buFontTx/>
        <a:buNone/>
        <a:defRPr sz="2399" b="1" kern="1200" baseline="0">
          <a:solidFill>
            <a:schemeClr val="tx1"/>
          </a:solidFill>
          <a:latin typeface="+mj-lt"/>
          <a:ea typeface="Open Sans" panose="020B0606030504020204" pitchFamily="34" charset="0"/>
          <a:cs typeface="Open Sans" panose="020B0606030504020204" pitchFamily="34" charset="0"/>
        </a:defRPr>
      </a:lvl5pPr>
      <a:lvl6pPr marL="0" indent="0" algn="l" defTabSz="1813299" rtl="0" eaLnBrk="1" latinLnBrk="0" hangingPunct="1">
        <a:lnSpc>
          <a:spcPct val="100000"/>
        </a:lnSpc>
        <a:spcBef>
          <a:spcPts val="992"/>
        </a:spcBef>
        <a:buFontTx/>
        <a:buNone/>
        <a:defRPr sz="1800" b="0" kern="1200">
          <a:solidFill>
            <a:schemeClr val="tx1">
              <a:alpha val="70000"/>
            </a:schemeClr>
          </a:solidFill>
          <a:latin typeface="+mn-lt"/>
          <a:ea typeface="+mn-ea"/>
          <a:cs typeface="+mn-cs"/>
        </a:defRPr>
      </a:lvl6pPr>
      <a:lvl7pPr marL="0" indent="0" algn="l" defTabSz="1813299" rtl="0" eaLnBrk="1" latinLnBrk="0" hangingPunct="1">
        <a:lnSpc>
          <a:spcPct val="100000"/>
        </a:lnSpc>
        <a:spcBef>
          <a:spcPts val="992"/>
        </a:spcBef>
        <a:buFontTx/>
        <a:buNone/>
        <a:defRPr sz="1600" b="0" kern="1200" baseline="0">
          <a:solidFill>
            <a:schemeClr val="tx1">
              <a:alpha val="50000"/>
            </a:schemeClr>
          </a:solidFill>
          <a:latin typeface="+mn-lt"/>
          <a:ea typeface="+mn-ea"/>
          <a:cs typeface="+mn-cs"/>
        </a:defRPr>
      </a:lvl7pPr>
      <a:lvl8pPr marL="0" marR="0" indent="0" algn="l" defTabSz="1813299" rtl="0" eaLnBrk="1" fontAlgn="auto" latinLnBrk="0" hangingPunct="1">
        <a:lnSpc>
          <a:spcPct val="90000"/>
        </a:lnSpc>
        <a:spcBef>
          <a:spcPts val="992"/>
        </a:spcBef>
        <a:spcAft>
          <a:spcPts val="0"/>
        </a:spcAft>
        <a:buClrTx/>
        <a:buSzTx/>
        <a:buFontTx/>
        <a:buNone/>
        <a:tabLst/>
        <a:defRPr sz="1604" b="1" kern="1200">
          <a:solidFill>
            <a:schemeClr val="tx1">
              <a:lumMod val="75000"/>
              <a:lumOff val="25000"/>
            </a:schemeClr>
          </a:solidFill>
          <a:latin typeface="+mn-lt"/>
          <a:ea typeface="+mn-ea"/>
          <a:cs typeface="+mn-cs"/>
        </a:defRPr>
      </a:lvl8pPr>
      <a:lvl9pPr marL="358026" indent="0" algn="l" defTabSz="1813299" rtl="0" eaLnBrk="1" latinLnBrk="0" hangingPunct="1">
        <a:lnSpc>
          <a:spcPct val="90000"/>
        </a:lnSpc>
        <a:spcBef>
          <a:spcPts val="992"/>
        </a:spcBef>
        <a:buFont typeface="Arial" panose="020B0604020202020204" pitchFamily="34" charset="0"/>
        <a:buNone/>
        <a:defRPr sz="3569" kern="1200">
          <a:solidFill>
            <a:schemeClr val="tx1"/>
          </a:solidFill>
          <a:latin typeface="+mn-lt"/>
          <a:ea typeface="+mn-ea"/>
          <a:cs typeface="+mn-cs"/>
        </a:defRPr>
      </a:lvl9pPr>
    </p:bodyStyle>
    <p:otherStyle>
      <a:defPPr>
        <a:defRPr lang="en-US"/>
      </a:defPPr>
      <a:lvl1pPr marL="0" algn="l" defTabSz="1813299" rtl="0" eaLnBrk="1" latinLnBrk="0" hangingPunct="1">
        <a:defRPr sz="3569" kern="1200">
          <a:solidFill>
            <a:schemeClr val="tx1"/>
          </a:solidFill>
          <a:latin typeface="+mn-lt"/>
          <a:ea typeface="+mn-ea"/>
          <a:cs typeface="+mn-cs"/>
        </a:defRPr>
      </a:lvl1pPr>
      <a:lvl2pPr marL="906649" algn="l" defTabSz="1813299" rtl="0" eaLnBrk="1" latinLnBrk="0" hangingPunct="1">
        <a:defRPr sz="3569" kern="1200">
          <a:solidFill>
            <a:schemeClr val="tx1"/>
          </a:solidFill>
          <a:latin typeface="+mn-lt"/>
          <a:ea typeface="+mn-ea"/>
          <a:cs typeface="+mn-cs"/>
        </a:defRPr>
      </a:lvl2pPr>
      <a:lvl3pPr marL="1813299" algn="l" defTabSz="1813299" rtl="0" eaLnBrk="1" latinLnBrk="0" hangingPunct="1">
        <a:defRPr sz="3569" kern="1200">
          <a:solidFill>
            <a:schemeClr val="tx1"/>
          </a:solidFill>
          <a:latin typeface="+mn-lt"/>
          <a:ea typeface="+mn-ea"/>
          <a:cs typeface="+mn-cs"/>
        </a:defRPr>
      </a:lvl3pPr>
      <a:lvl4pPr marL="2719948" algn="l" defTabSz="1813299" rtl="0" eaLnBrk="1" latinLnBrk="0" hangingPunct="1">
        <a:defRPr sz="3569" kern="1200">
          <a:solidFill>
            <a:schemeClr val="tx1"/>
          </a:solidFill>
          <a:latin typeface="+mn-lt"/>
          <a:ea typeface="+mn-ea"/>
          <a:cs typeface="+mn-cs"/>
        </a:defRPr>
      </a:lvl4pPr>
      <a:lvl5pPr marL="3626599" algn="l" defTabSz="1813299" rtl="0" eaLnBrk="1" latinLnBrk="0" hangingPunct="1">
        <a:defRPr sz="3569" kern="1200">
          <a:solidFill>
            <a:schemeClr val="tx1"/>
          </a:solidFill>
          <a:latin typeface="+mn-lt"/>
          <a:ea typeface="+mn-ea"/>
          <a:cs typeface="+mn-cs"/>
        </a:defRPr>
      </a:lvl5pPr>
      <a:lvl6pPr marL="4533246" algn="l" defTabSz="1813299" rtl="0" eaLnBrk="1" latinLnBrk="0" hangingPunct="1">
        <a:defRPr sz="3569" kern="1200">
          <a:solidFill>
            <a:schemeClr val="tx1"/>
          </a:solidFill>
          <a:latin typeface="+mn-lt"/>
          <a:ea typeface="+mn-ea"/>
          <a:cs typeface="+mn-cs"/>
        </a:defRPr>
      </a:lvl6pPr>
      <a:lvl7pPr marL="5439898" algn="l" defTabSz="1813299" rtl="0" eaLnBrk="1" latinLnBrk="0" hangingPunct="1">
        <a:defRPr sz="3569" kern="1200">
          <a:solidFill>
            <a:schemeClr val="tx1"/>
          </a:solidFill>
          <a:latin typeface="+mn-lt"/>
          <a:ea typeface="+mn-ea"/>
          <a:cs typeface="+mn-cs"/>
        </a:defRPr>
      </a:lvl7pPr>
      <a:lvl8pPr marL="6346547" algn="l" defTabSz="1813299" rtl="0" eaLnBrk="1" latinLnBrk="0" hangingPunct="1">
        <a:defRPr sz="3569" kern="1200">
          <a:solidFill>
            <a:schemeClr val="tx1"/>
          </a:solidFill>
          <a:latin typeface="+mn-lt"/>
          <a:ea typeface="+mn-ea"/>
          <a:cs typeface="+mn-cs"/>
        </a:defRPr>
      </a:lvl8pPr>
      <a:lvl9pPr marL="7253196" algn="l" defTabSz="1813299" rtl="0" eaLnBrk="1" latinLnBrk="0" hangingPunct="1">
        <a:defRPr sz="356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934" userDrawn="1">
          <p15:clr>
            <a:srgbClr val="F26B43"/>
          </p15:clr>
        </p15:guide>
        <p15:guide id="2" pos="384" userDrawn="1">
          <p15:clr>
            <a:srgbClr val="F26B43"/>
          </p15:clr>
        </p15:guide>
        <p15:guide id="3" pos="1330" userDrawn="1">
          <p15:clr>
            <a:srgbClr val="F26B43"/>
          </p15:clr>
        </p15:guide>
        <p15:guide id="4" pos="2235" userDrawn="1">
          <p15:clr>
            <a:srgbClr val="F26B43"/>
          </p15:clr>
        </p15:guide>
        <p15:guide id="5" pos="3119" userDrawn="1">
          <p15:clr>
            <a:srgbClr val="F26B43"/>
          </p15:clr>
        </p15:guide>
        <p15:guide id="6" pos="4051" userDrawn="1">
          <p15:clr>
            <a:srgbClr val="F26B43"/>
          </p15:clr>
        </p15:guide>
        <p15:guide id="7" pos="4957" userDrawn="1">
          <p15:clr>
            <a:srgbClr val="F26B43"/>
          </p15:clr>
        </p15:guide>
        <p15:guide id="8" pos="5864" userDrawn="1">
          <p15:clr>
            <a:srgbClr val="F26B43"/>
          </p15:clr>
        </p15:guide>
        <p15:guide id="9" pos="6770" userDrawn="1">
          <p15:clr>
            <a:srgbClr val="F26B43"/>
          </p15:clr>
        </p15:guide>
        <p15:guide id="10" pos="7678" userDrawn="1">
          <p15:clr>
            <a:srgbClr val="F26B43"/>
          </p15:clr>
        </p15:guide>
        <p15:guide id="11" pos="8586" userDrawn="1">
          <p15:clr>
            <a:srgbClr val="F26B43"/>
          </p15:clr>
        </p15:guide>
        <p15:guide id="12" pos="9492" userDrawn="1">
          <p15:clr>
            <a:srgbClr val="F26B43"/>
          </p15:clr>
        </p15:guide>
        <p15:guide id="13" pos="10399" userDrawn="1">
          <p15:clr>
            <a:srgbClr val="F26B43"/>
          </p15:clr>
        </p15:guide>
        <p15:guide id="14" pos="11305" userDrawn="1">
          <p15:clr>
            <a:srgbClr val="F26B43"/>
          </p15:clr>
        </p15:guide>
        <p15:guide id="15" pos="12213" userDrawn="1">
          <p15:clr>
            <a:srgbClr val="F26B43"/>
          </p15:clr>
        </p15:guide>
        <p15:guide id="16" pos="13121" userDrawn="1">
          <p15:clr>
            <a:srgbClr val="F26B43"/>
          </p15:clr>
        </p15:guide>
        <p15:guide id="17" pos="14026" userDrawn="1">
          <p15:clr>
            <a:srgbClr val="F26B43"/>
          </p15:clr>
        </p15:guide>
        <p15:guide id="18" userDrawn="1">
          <p15:clr>
            <a:srgbClr val="F26B43"/>
          </p15:clr>
        </p15:guide>
        <p15:guide id="19" orient="horz" userDrawn="1">
          <p15:clr>
            <a:srgbClr val="F26B43"/>
          </p15:clr>
        </p15:guide>
        <p15:guide id="20" pos="15356" userDrawn="1">
          <p15:clr>
            <a:srgbClr val="F26B43"/>
          </p15:clr>
        </p15:guide>
        <p15:guide id="21" orient="horz" pos="454" userDrawn="1">
          <p15:clr>
            <a:srgbClr val="F26B43"/>
          </p15:clr>
        </p15:guide>
        <p15:guide id="22" orient="horz" pos="910" userDrawn="1">
          <p15:clr>
            <a:srgbClr val="F26B43"/>
          </p15:clr>
        </p15:guide>
        <p15:guide id="23" orient="horz" pos="1364" userDrawn="1">
          <p15:clr>
            <a:srgbClr val="F26B43"/>
          </p15:clr>
        </p15:guide>
        <p15:guide id="24" orient="horz" pos="1818" userDrawn="1">
          <p15:clr>
            <a:srgbClr val="F26B43"/>
          </p15:clr>
        </p15:guide>
        <p15:guide id="25" orient="horz" pos="2274" userDrawn="1">
          <p15:clr>
            <a:srgbClr val="F26B43"/>
          </p15:clr>
        </p15:guide>
        <p15:guide id="26" orient="horz" pos="2728" userDrawn="1">
          <p15:clr>
            <a:srgbClr val="F26B43"/>
          </p15:clr>
        </p15:guide>
        <p15:guide id="27" orient="horz" pos="3184" userDrawn="1">
          <p15:clr>
            <a:srgbClr val="F26B43"/>
          </p15:clr>
        </p15:guide>
        <p15:guide id="28" orient="horz" pos="3648" userDrawn="1">
          <p15:clr>
            <a:srgbClr val="F26B43"/>
          </p15:clr>
        </p15:guide>
        <p15:guide id="29" orient="horz" pos="4092" userDrawn="1">
          <p15:clr>
            <a:srgbClr val="F26B43"/>
          </p15:clr>
        </p15:guide>
        <p15:guide id="30" orient="horz" pos="4548" userDrawn="1">
          <p15:clr>
            <a:srgbClr val="F26B43"/>
          </p15:clr>
        </p15:guide>
        <p15:guide id="31" orient="horz" pos="4992" userDrawn="1">
          <p15:clr>
            <a:srgbClr val="F26B43"/>
          </p15:clr>
        </p15:guide>
        <p15:guide id="32" orient="horz" pos="5456" userDrawn="1">
          <p15:clr>
            <a:srgbClr val="F26B43"/>
          </p15:clr>
        </p15:guide>
        <p15:guide id="33" orient="horz" pos="5912" userDrawn="1">
          <p15:clr>
            <a:srgbClr val="F26B43"/>
          </p15:clr>
        </p15:guide>
        <p15:guide id="34" orient="horz" pos="6366" userDrawn="1">
          <p15:clr>
            <a:srgbClr val="F26B43"/>
          </p15:clr>
        </p15:guide>
        <p15:guide id="35" orient="horz" pos="6822" userDrawn="1">
          <p15:clr>
            <a:srgbClr val="F26B43"/>
          </p15:clr>
        </p15:guide>
        <p15:guide id="36" orient="horz" pos="7276" userDrawn="1">
          <p15:clr>
            <a:srgbClr val="F26B43"/>
          </p15:clr>
        </p15:guide>
        <p15:guide id="37" orient="horz" pos="7730" userDrawn="1">
          <p15:clr>
            <a:srgbClr val="F26B43"/>
          </p15:clr>
        </p15:guide>
        <p15:guide id="38" orient="horz" pos="8186" userDrawn="1">
          <p15:clr>
            <a:srgbClr val="F26B43"/>
          </p15:clr>
        </p15:guide>
        <p15:guide id="39" orient="horz" pos="226" userDrawn="1">
          <p15:clr>
            <a:srgbClr val="F26B43"/>
          </p15:clr>
        </p15:guide>
        <p15:guide id="40" orient="horz" pos="682" userDrawn="1">
          <p15:clr>
            <a:srgbClr val="F26B43"/>
          </p15:clr>
        </p15:guide>
        <p15:guide id="41" orient="horz" pos="1136" userDrawn="1">
          <p15:clr>
            <a:srgbClr val="F26B43"/>
          </p15:clr>
        </p15:guide>
        <p15:guide id="42" orient="horz" pos="1592" userDrawn="1">
          <p15:clr>
            <a:srgbClr val="F26B43"/>
          </p15:clr>
        </p15:guide>
        <p15:guide id="43" orient="horz" pos="2046" userDrawn="1">
          <p15:clr>
            <a:srgbClr val="F26B43"/>
          </p15:clr>
        </p15:guide>
        <p15:guide id="44" orient="horz" pos="2500" userDrawn="1">
          <p15:clr>
            <a:srgbClr val="F26B43"/>
          </p15:clr>
        </p15:guide>
        <p15:guide id="45" orient="horz" pos="2956" userDrawn="1">
          <p15:clr>
            <a:srgbClr val="F26B43"/>
          </p15:clr>
        </p15:guide>
        <p15:guide id="46" orient="horz" pos="3410" userDrawn="1">
          <p15:clr>
            <a:srgbClr val="F26B43"/>
          </p15:clr>
        </p15:guide>
        <p15:guide id="47" orient="horz" pos="3866" userDrawn="1">
          <p15:clr>
            <a:srgbClr val="F26B43"/>
          </p15:clr>
        </p15:guide>
        <p15:guide id="48" orient="horz" pos="4320" userDrawn="1">
          <p15:clr>
            <a:srgbClr val="F26B43"/>
          </p15:clr>
        </p15:guide>
        <p15:guide id="49" orient="horz" pos="4752" userDrawn="1">
          <p15:clr>
            <a:srgbClr val="F26B43"/>
          </p15:clr>
        </p15:guide>
        <p15:guide id="50" orient="horz" pos="5230" userDrawn="1">
          <p15:clr>
            <a:srgbClr val="F26B43"/>
          </p15:clr>
        </p15:guide>
        <p15:guide id="51" orient="horz" pos="5684" userDrawn="1">
          <p15:clr>
            <a:srgbClr val="F26B43"/>
          </p15:clr>
        </p15:guide>
        <p15:guide id="52" orient="horz" pos="6140" userDrawn="1">
          <p15:clr>
            <a:srgbClr val="F26B43"/>
          </p15:clr>
        </p15:guide>
        <p15:guide id="53" orient="horz" pos="6594" userDrawn="1">
          <p15:clr>
            <a:srgbClr val="F26B43"/>
          </p15:clr>
        </p15:guide>
        <p15:guide id="54" orient="horz" pos="7048" userDrawn="1">
          <p15:clr>
            <a:srgbClr val="F26B43"/>
          </p15:clr>
        </p15:guide>
        <p15:guide id="55" orient="horz" pos="7504" userDrawn="1">
          <p15:clr>
            <a:srgbClr val="F26B43"/>
          </p15:clr>
        </p15:guide>
        <p15:guide id="56" orient="horz" pos="7958" userDrawn="1">
          <p15:clr>
            <a:srgbClr val="F26B43"/>
          </p15:clr>
        </p15:guide>
        <p15:guide id="57" orient="horz" pos="8400" userDrawn="1">
          <p15:clr>
            <a:srgbClr val="F26B43"/>
          </p15:clr>
        </p15:guide>
        <p15:guide id="58" orient="horz" pos="86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090623-C635-404D-976F-76ED1F7FB4B8}"/>
              </a:ext>
            </a:extLst>
          </p:cNvPr>
          <p:cNvSpPr txBox="1"/>
          <p:nvPr userDrawn="1"/>
        </p:nvSpPr>
        <p:spPr>
          <a:xfrm>
            <a:off x="9192112" y="796284"/>
            <a:ext cx="4689341" cy="261610"/>
          </a:xfrm>
          <a:prstGeom prst="rect">
            <a:avLst/>
          </a:prstGeom>
          <a:noFill/>
        </p:spPr>
        <p:txBody>
          <a:bodyPr wrap="square" rtlCol="0">
            <a:spAutoFit/>
          </a:bodyPr>
          <a:lstStyle/>
          <a:p>
            <a:pPr algn="ctr"/>
            <a:r>
              <a:rPr lang="en-US" sz="1100" dirty="0">
                <a:latin typeface="Butler UltraLight" panose="02070803080706020303" pitchFamily="18" charset="77"/>
                <a:ea typeface="Prompt" charset="0"/>
                <a:cs typeface="Prompt" charset="0"/>
              </a:rPr>
              <a:t>ISO 100    1/80    F 5.6 </a:t>
            </a:r>
          </a:p>
        </p:txBody>
      </p:sp>
      <p:sp>
        <p:nvSpPr>
          <p:cNvPr id="4" name="TextBox 3">
            <a:extLst>
              <a:ext uri="{FF2B5EF4-FFF2-40B4-BE49-F238E27FC236}">
                <a16:creationId xmlns:a16="http://schemas.microsoft.com/office/drawing/2014/main" id="{13B58E88-FC5F-4942-9C5F-FFAF8BB16C5B}"/>
              </a:ext>
            </a:extLst>
          </p:cNvPr>
          <p:cNvSpPr txBox="1"/>
          <p:nvPr userDrawn="1"/>
        </p:nvSpPr>
        <p:spPr>
          <a:xfrm>
            <a:off x="993583" y="673174"/>
            <a:ext cx="1728651" cy="507831"/>
          </a:xfrm>
          <a:prstGeom prst="rect">
            <a:avLst/>
          </a:prstGeom>
          <a:noFill/>
        </p:spPr>
        <p:txBody>
          <a:bodyPr wrap="square" rtlCol="0">
            <a:spAutoFit/>
          </a:bodyPr>
          <a:lstStyle/>
          <a:p>
            <a:pPr>
              <a:lnSpc>
                <a:spcPct val="90000"/>
              </a:lnSpc>
            </a:pPr>
            <a:r>
              <a:rPr lang="en-US" sz="3000" b="1" dirty="0" err="1">
                <a:latin typeface="Butler" panose="02070803080706020303" pitchFamily="18" charset="77"/>
                <a:ea typeface="Prompt" charset="0"/>
                <a:cs typeface="Prompt" charset="0"/>
              </a:rPr>
              <a:t>fjorda</a:t>
            </a:r>
            <a:endParaRPr lang="en-US" sz="3000" b="1" dirty="0">
              <a:latin typeface="Butler" panose="02070803080706020303" pitchFamily="18" charset="77"/>
              <a:ea typeface="Prompt" charset="0"/>
              <a:cs typeface="Prompt" charset="0"/>
            </a:endParaRPr>
          </a:p>
        </p:txBody>
      </p:sp>
      <p:sp>
        <p:nvSpPr>
          <p:cNvPr id="5" name="TextBox 4">
            <a:extLst>
              <a:ext uri="{FF2B5EF4-FFF2-40B4-BE49-F238E27FC236}">
                <a16:creationId xmlns:a16="http://schemas.microsoft.com/office/drawing/2014/main" id="{1A13F617-5E6E-A342-ACF3-72D3F5646F00}"/>
              </a:ext>
            </a:extLst>
          </p:cNvPr>
          <p:cNvSpPr txBox="1"/>
          <p:nvPr userDrawn="1"/>
        </p:nvSpPr>
        <p:spPr>
          <a:xfrm>
            <a:off x="993583" y="6818811"/>
            <a:ext cx="1585731" cy="244682"/>
          </a:xfrm>
          <a:prstGeom prst="rect">
            <a:avLst/>
          </a:prstGeom>
          <a:noFill/>
        </p:spPr>
        <p:txBody>
          <a:bodyPr wrap="square" rtlCol="0">
            <a:spAutoFit/>
          </a:bodyPr>
          <a:lstStyle/>
          <a:p>
            <a:pPr>
              <a:lnSpc>
                <a:spcPct val="90000"/>
              </a:lnSpc>
            </a:pPr>
            <a:r>
              <a:rPr lang="en-US" sz="1100" b="0" i="0" spc="300" dirty="0">
                <a:latin typeface="Butler Light" panose="02070803080706020303" pitchFamily="18" charset="77"/>
                <a:ea typeface="Prompt" charset="0"/>
                <a:cs typeface="Prompt" charset="0"/>
              </a:rPr>
              <a:t>P.0</a:t>
            </a:r>
            <a:fld id="{5DF79CEF-0CAB-7845-8E9A-2BC161AF82E0}" type="slidenum">
              <a:rPr lang="en-US" sz="1100" b="0" i="0" spc="300" smtClean="0">
                <a:latin typeface="Butler Light" panose="02070803080706020303" pitchFamily="18" charset="77"/>
                <a:ea typeface="Prompt" charset="0"/>
                <a:cs typeface="Prompt" charset="0"/>
              </a:rPr>
              <a:t>‹#›</a:t>
            </a:fld>
            <a:r>
              <a:rPr lang="en-US" sz="1100" b="0" i="0" spc="300" dirty="0">
                <a:latin typeface="Butler Light" panose="02070803080706020303" pitchFamily="18" charset="77"/>
                <a:ea typeface="Prompt" charset="0"/>
                <a:cs typeface="Prompt" charset="0"/>
              </a:rPr>
              <a:t>/50</a:t>
            </a:r>
          </a:p>
        </p:txBody>
      </p:sp>
      <p:sp>
        <p:nvSpPr>
          <p:cNvPr id="6" name="TextBox 5">
            <a:extLst>
              <a:ext uri="{FF2B5EF4-FFF2-40B4-BE49-F238E27FC236}">
                <a16:creationId xmlns:a16="http://schemas.microsoft.com/office/drawing/2014/main" id="{3C38AC4C-A33C-4242-B855-E867D358048E}"/>
              </a:ext>
            </a:extLst>
          </p:cNvPr>
          <p:cNvSpPr txBox="1"/>
          <p:nvPr userDrawn="1"/>
        </p:nvSpPr>
        <p:spPr>
          <a:xfrm>
            <a:off x="19756242" y="781280"/>
            <a:ext cx="3736952" cy="291618"/>
          </a:xfrm>
          <a:prstGeom prst="rect">
            <a:avLst/>
          </a:prstGeom>
          <a:noFill/>
        </p:spPr>
        <p:txBody>
          <a:bodyPr wrap="square" rtlCol="0">
            <a:spAutoFit/>
          </a:bodyPr>
          <a:lstStyle/>
          <a:p>
            <a:pPr algn="ctr">
              <a:lnSpc>
                <a:spcPct val="90000"/>
              </a:lnSpc>
            </a:pPr>
            <a:r>
              <a:rPr lang="en-US" sz="1400" b="0" i="0" spc="300" dirty="0">
                <a:latin typeface="Butler Light" panose="02070803080706020303" pitchFamily="18" charset="77"/>
                <a:ea typeface="Prompt" charset="0"/>
                <a:cs typeface="Prompt" charset="0"/>
              </a:rPr>
              <a:t>second issue</a:t>
            </a:r>
          </a:p>
        </p:txBody>
      </p:sp>
    </p:spTree>
    <p:extLst>
      <p:ext uri="{BB962C8B-B14F-4D97-AF65-F5344CB8AC3E}">
        <p14:creationId xmlns:p14="http://schemas.microsoft.com/office/powerpoint/2010/main" val="663782198"/>
      </p:ext>
    </p:extLst>
  </p:cSld>
  <p:clrMap bg1="lt1" tx1="dk1" bg2="lt2" tx2="dk2" accent1="accent1" accent2="accent2" accent3="accent3" accent4="accent4" accent5="accent5" accent6="accent6" hlink="hlink" folHlink="folHlink"/>
  <p:sldLayoutIdLst>
    <p:sldLayoutId id="2147484259" r:id="rId1"/>
    <p:sldLayoutId id="2147484323" r:id="rId2"/>
    <p:sldLayoutId id="2147484324" r:id="rId3"/>
    <p:sldLayoutId id="2147484325" r:id="rId4"/>
    <p:sldLayoutId id="2147484326" r:id="rId5"/>
    <p:sldLayoutId id="2147484263" r:id="rId6"/>
    <p:sldLayoutId id="2147484295" r:id="rId7"/>
    <p:sldLayoutId id="2147484305" r:id="rId8"/>
    <p:sldLayoutId id="2147484303" r:id="rId9"/>
    <p:sldLayoutId id="2147484292" r:id="rId10"/>
    <p:sldLayoutId id="2147484260" r:id="rId11"/>
    <p:sldLayoutId id="2147484119" r:id="rId12"/>
    <p:sldLayoutId id="2147484315" r:id="rId13"/>
    <p:sldLayoutId id="2147484342" r:id="rId14"/>
    <p:sldLayoutId id="2147484341" r:id="rId15"/>
    <p:sldLayoutId id="2147484348" r:id="rId16"/>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hf hdr="0" ftr="0" dt="0"/>
  <p:txStyles>
    <p:titleStyle>
      <a:lvl1pPr algn="l" defTabSz="1813299" rtl="0" eaLnBrk="1" latinLnBrk="0" hangingPunct="1">
        <a:lnSpc>
          <a:spcPct val="90000"/>
        </a:lnSpc>
        <a:spcBef>
          <a:spcPct val="0"/>
        </a:spcBef>
        <a:buNone/>
        <a:defRPr sz="10797" b="1" kern="1200">
          <a:solidFill>
            <a:schemeClr val="tx1"/>
          </a:solidFill>
          <a:latin typeface="+mj-lt"/>
          <a:ea typeface="+mj-ea"/>
          <a:cs typeface="+mj-cs"/>
        </a:defRPr>
      </a:lvl1pPr>
    </p:titleStyle>
    <p:bodyStyle>
      <a:lvl1pPr marL="0" marR="0" indent="0" algn="l" defTabSz="1813299" rtl="0" eaLnBrk="1" fontAlgn="auto" latinLnBrk="0" hangingPunct="1">
        <a:lnSpc>
          <a:spcPct val="100000"/>
        </a:lnSpc>
        <a:spcBef>
          <a:spcPts val="992"/>
        </a:spcBef>
        <a:spcAft>
          <a:spcPts val="0"/>
        </a:spcAft>
        <a:buClrTx/>
        <a:buSzPct val="100000"/>
        <a:buFontTx/>
        <a:buNone/>
        <a:tabLst/>
        <a:defRPr sz="2000" b="0" kern="1200">
          <a:solidFill>
            <a:schemeClr val="tx1"/>
          </a:solidFill>
          <a:latin typeface="+mn-lt"/>
          <a:ea typeface="+mn-ea"/>
          <a:cs typeface="+mn-cs"/>
        </a:defRPr>
      </a:lvl1pPr>
      <a:lvl2pPr marL="0" indent="0" algn="l" defTabSz="894270" rtl="0" eaLnBrk="1" latinLnBrk="0" hangingPunct="1">
        <a:lnSpc>
          <a:spcPct val="100000"/>
        </a:lnSpc>
        <a:spcBef>
          <a:spcPts val="992"/>
        </a:spcBef>
        <a:buSzPct val="100000"/>
        <a:buFontTx/>
        <a:buNone/>
        <a:defRPr sz="5599" b="1" kern="1200" baseline="0">
          <a:solidFill>
            <a:schemeClr val="tx1"/>
          </a:solidFill>
          <a:latin typeface="+mj-lt"/>
          <a:ea typeface="Open Sans" panose="020B0606030504020204" pitchFamily="34" charset="0"/>
          <a:cs typeface="Open Sans" panose="020B0606030504020204" pitchFamily="34" charset="0"/>
        </a:defRPr>
      </a:lvl2pPr>
      <a:lvl3pPr marL="0" indent="0" algn="l" defTabSz="894270" rtl="0" eaLnBrk="1" latinLnBrk="0" hangingPunct="1">
        <a:lnSpc>
          <a:spcPct val="150000"/>
        </a:lnSpc>
        <a:spcBef>
          <a:spcPts val="992"/>
        </a:spcBef>
        <a:buSzPct val="100000"/>
        <a:buFontTx/>
        <a:buNone/>
        <a:defRPr sz="2005" kern="1200" baseline="0">
          <a:solidFill>
            <a:schemeClr val="tx1">
              <a:lumMod val="95000"/>
              <a:lumOff val="5000"/>
            </a:schemeClr>
          </a:solidFill>
          <a:latin typeface="+mn-lt"/>
          <a:ea typeface="+mn-ea"/>
          <a:cs typeface="+mn-cs"/>
        </a:defRPr>
      </a:lvl3pPr>
      <a:lvl4pPr marL="0" indent="0" algn="l" defTabSz="1813299" rtl="0" eaLnBrk="1" latinLnBrk="0" hangingPunct="1">
        <a:lnSpc>
          <a:spcPct val="100000"/>
        </a:lnSpc>
        <a:spcBef>
          <a:spcPts val="992"/>
        </a:spcBef>
        <a:buSzPct val="100000"/>
        <a:buFontTx/>
        <a:buNone/>
        <a:defRPr sz="3599" b="1" kern="1200">
          <a:solidFill>
            <a:schemeClr val="tx1"/>
          </a:solidFill>
          <a:latin typeface="+mj-lt"/>
          <a:ea typeface="Open Sans" panose="020B0606030504020204" pitchFamily="34" charset="0"/>
          <a:cs typeface="Open Sans" panose="020B0606030504020204" pitchFamily="34" charset="0"/>
        </a:defRPr>
      </a:lvl4pPr>
      <a:lvl5pPr marL="0" indent="0" algn="l" defTabSz="1813299" rtl="0" eaLnBrk="1" latinLnBrk="0" hangingPunct="1">
        <a:lnSpc>
          <a:spcPct val="100000"/>
        </a:lnSpc>
        <a:spcBef>
          <a:spcPts val="992"/>
        </a:spcBef>
        <a:buSzPct val="100000"/>
        <a:buFontTx/>
        <a:buNone/>
        <a:defRPr sz="2399" b="1" kern="1200" baseline="0">
          <a:solidFill>
            <a:schemeClr val="tx1"/>
          </a:solidFill>
          <a:latin typeface="+mj-lt"/>
          <a:ea typeface="Open Sans" panose="020B0606030504020204" pitchFamily="34" charset="0"/>
          <a:cs typeface="Open Sans" panose="020B0606030504020204" pitchFamily="34" charset="0"/>
        </a:defRPr>
      </a:lvl5pPr>
      <a:lvl6pPr marL="0" indent="0" algn="l" defTabSz="1813299" rtl="0" eaLnBrk="1" latinLnBrk="0" hangingPunct="1">
        <a:lnSpc>
          <a:spcPct val="100000"/>
        </a:lnSpc>
        <a:spcBef>
          <a:spcPts val="992"/>
        </a:spcBef>
        <a:buFontTx/>
        <a:buNone/>
        <a:defRPr sz="1800" b="0" kern="1200">
          <a:solidFill>
            <a:schemeClr val="tx1">
              <a:alpha val="70000"/>
            </a:schemeClr>
          </a:solidFill>
          <a:latin typeface="+mn-lt"/>
          <a:ea typeface="+mn-ea"/>
          <a:cs typeface="+mn-cs"/>
        </a:defRPr>
      </a:lvl6pPr>
      <a:lvl7pPr marL="0" indent="0" algn="l" defTabSz="1813299" rtl="0" eaLnBrk="1" latinLnBrk="0" hangingPunct="1">
        <a:lnSpc>
          <a:spcPct val="100000"/>
        </a:lnSpc>
        <a:spcBef>
          <a:spcPts val="992"/>
        </a:spcBef>
        <a:buFontTx/>
        <a:buNone/>
        <a:defRPr sz="1600" b="0" kern="1200" baseline="0">
          <a:solidFill>
            <a:schemeClr val="tx1">
              <a:alpha val="50000"/>
            </a:schemeClr>
          </a:solidFill>
          <a:latin typeface="+mn-lt"/>
          <a:ea typeface="+mn-ea"/>
          <a:cs typeface="+mn-cs"/>
        </a:defRPr>
      </a:lvl7pPr>
      <a:lvl8pPr marL="0" marR="0" indent="0" algn="l" defTabSz="1813299" rtl="0" eaLnBrk="1" fontAlgn="auto" latinLnBrk="0" hangingPunct="1">
        <a:lnSpc>
          <a:spcPct val="90000"/>
        </a:lnSpc>
        <a:spcBef>
          <a:spcPts val="992"/>
        </a:spcBef>
        <a:spcAft>
          <a:spcPts val="0"/>
        </a:spcAft>
        <a:buClrTx/>
        <a:buSzTx/>
        <a:buFontTx/>
        <a:buNone/>
        <a:tabLst/>
        <a:defRPr sz="1604" b="1" kern="1200">
          <a:solidFill>
            <a:schemeClr val="tx1">
              <a:lumMod val="75000"/>
              <a:lumOff val="25000"/>
            </a:schemeClr>
          </a:solidFill>
          <a:latin typeface="+mn-lt"/>
          <a:ea typeface="+mn-ea"/>
          <a:cs typeface="+mn-cs"/>
        </a:defRPr>
      </a:lvl8pPr>
      <a:lvl9pPr marL="358026" indent="0" algn="l" defTabSz="1813299" rtl="0" eaLnBrk="1" latinLnBrk="0" hangingPunct="1">
        <a:lnSpc>
          <a:spcPct val="90000"/>
        </a:lnSpc>
        <a:spcBef>
          <a:spcPts val="992"/>
        </a:spcBef>
        <a:buFont typeface="Arial" panose="020B0604020202020204" pitchFamily="34" charset="0"/>
        <a:buNone/>
        <a:defRPr sz="3569" kern="1200">
          <a:solidFill>
            <a:schemeClr val="tx1"/>
          </a:solidFill>
          <a:latin typeface="+mn-lt"/>
          <a:ea typeface="+mn-ea"/>
          <a:cs typeface="+mn-cs"/>
        </a:defRPr>
      </a:lvl9pPr>
    </p:bodyStyle>
    <p:otherStyle>
      <a:defPPr>
        <a:defRPr lang="en-US"/>
      </a:defPPr>
      <a:lvl1pPr marL="0" algn="l" defTabSz="1813299" rtl="0" eaLnBrk="1" latinLnBrk="0" hangingPunct="1">
        <a:defRPr sz="3569" kern="1200">
          <a:solidFill>
            <a:schemeClr val="tx1"/>
          </a:solidFill>
          <a:latin typeface="+mn-lt"/>
          <a:ea typeface="+mn-ea"/>
          <a:cs typeface="+mn-cs"/>
        </a:defRPr>
      </a:lvl1pPr>
      <a:lvl2pPr marL="906649" algn="l" defTabSz="1813299" rtl="0" eaLnBrk="1" latinLnBrk="0" hangingPunct="1">
        <a:defRPr sz="3569" kern="1200">
          <a:solidFill>
            <a:schemeClr val="tx1"/>
          </a:solidFill>
          <a:latin typeface="+mn-lt"/>
          <a:ea typeface="+mn-ea"/>
          <a:cs typeface="+mn-cs"/>
        </a:defRPr>
      </a:lvl2pPr>
      <a:lvl3pPr marL="1813299" algn="l" defTabSz="1813299" rtl="0" eaLnBrk="1" latinLnBrk="0" hangingPunct="1">
        <a:defRPr sz="3569" kern="1200">
          <a:solidFill>
            <a:schemeClr val="tx1"/>
          </a:solidFill>
          <a:latin typeface="+mn-lt"/>
          <a:ea typeface="+mn-ea"/>
          <a:cs typeface="+mn-cs"/>
        </a:defRPr>
      </a:lvl3pPr>
      <a:lvl4pPr marL="2719948" algn="l" defTabSz="1813299" rtl="0" eaLnBrk="1" latinLnBrk="0" hangingPunct="1">
        <a:defRPr sz="3569" kern="1200">
          <a:solidFill>
            <a:schemeClr val="tx1"/>
          </a:solidFill>
          <a:latin typeface="+mn-lt"/>
          <a:ea typeface="+mn-ea"/>
          <a:cs typeface="+mn-cs"/>
        </a:defRPr>
      </a:lvl4pPr>
      <a:lvl5pPr marL="3626599" algn="l" defTabSz="1813299" rtl="0" eaLnBrk="1" latinLnBrk="0" hangingPunct="1">
        <a:defRPr sz="3569" kern="1200">
          <a:solidFill>
            <a:schemeClr val="tx1"/>
          </a:solidFill>
          <a:latin typeface="+mn-lt"/>
          <a:ea typeface="+mn-ea"/>
          <a:cs typeface="+mn-cs"/>
        </a:defRPr>
      </a:lvl5pPr>
      <a:lvl6pPr marL="4533246" algn="l" defTabSz="1813299" rtl="0" eaLnBrk="1" latinLnBrk="0" hangingPunct="1">
        <a:defRPr sz="3569" kern="1200">
          <a:solidFill>
            <a:schemeClr val="tx1"/>
          </a:solidFill>
          <a:latin typeface="+mn-lt"/>
          <a:ea typeface="+mn-ea"/>
          <a:cs typeface="+mn-cs"/>
        </a:defRPr>
      </a:lvl6pPr>
      <a:lvl7pPr marL="5439898" algn="l" defTabSz="1813299" rtl="0" eaLnBrk="1" latinLnBrk="0" hangingPunct="1">
        <a:defRPr sz="3569" kern="1200">
          <a:solidFill>
            <a:schemeClr val="tx1"/>
          </a:solidFill>
          <a:latin typeface="+mn-lt"/>
          <a:ea typeface="+mn-ea"/>
          <a:cs typeface="+mn-cs"/>
        </a:defRPr>
      </a:lvl7pPr>
      <a:lvl8pPr marL="6346547" algn="l" defTabSz="1813299" rtl="0" eaLnBrk="1" latinLnBrk="0" hangingPunct="1">
        <a:defRPr sz="3569" kern="1200">
          <a:solidFill>
            <a:schemeClr val="tx1"/>
          </a:solidFill>
          <a:latin typeface="+mn-lt"/>
          <a:ea typeface="+mn-ea"/>
          <a:cs typeface="+mn-cs"/>
        </a:defRPr>
      </a:lvl8pPr>
      <a:lvl9pPr marL="7253196" algn="l" defTabSz="1813299" rtl="0" eaLnBrk="1" latinLnBrk="0" hangingPunct="1">
        <a:defRPr sz="356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934">
          <p15:clr>
            <a:srgbClr val="F26B43"/>
          </p15:clr>
        </p15:guide>
        <p15:guide id="2" pos="384">
          <p15:clr>
            <a:srgbClr val="F26B43"/>
          </p15:clr>
        </p15:guide>
        <p15:guide id="3" pos="1330">
          <p15:clr>
            <a:srgbClr val="F26B43"/>
          </p15:clr>
        </p15:guide>
        <p15:guide id="4" pos="2235">
          <p15:clr>
            <a:srgbClr val="F26B43"/>
          </p15:clr>
        </p15:guide>
        <p15:guide id="5" pos="3119">
          <p15:clr>
            <a:srgbClr val="F26B43"/>
          </p15:clr>
        </p15:guide>
        <p15:guide id="6" pos="4051">
          <p15:clr>
            <a:srgbClr val="F26B43"/>
          </p15:clr>
        </p15:guide>
        <p15:guide id="7" pos="4957">
          <p15:clr>
            <a:srgbClr val="F26B43"/>
          </p15:clr>
        </p15:guide>
        <p15:guide id="8" pos="5864">
          <p15:clr>
            <a:srgbClr val="F26B43"/>
          </p15:clr>
        </p15:guide>
        <p15:guide id="9" pos="6770">
          <p15:clr>
            <a:srgbClr val="F26B43"/>
          </p15:clr>
        </p15:guide>
        <p15:guide id="10" pos="7678">
          <p15:clr>
            <a:srgbClr val="F26B43"/>
          </p15:clr>
        </p15:guide>
        <p15:guide id="11" pos="8586">
          <p15:clr>
            <a:srgbClr val="F26B43"/>
          </p15:clr>
        </p15:guide>
        <p15:guide id="12" pos="9492">
          <p15:clr>
            <a:srgbClr val="F26B43"/>
          </p15:clr>
        </p15:guide>
        <p15:guide id="13" pos="10399">
          <p15:clr>
            <a:srgbClr val="F26B43"/>
          </p15:clr>
        </p15:guide>
        <p15:guide id="14" pos="11305">
          <p15:clr>
            <a:srgbClr val="F26B43"/>
          </p15:clr>
        </p15:guide>
        <p15:guide id="15" pos="12213">
          <p15:clr>
            <a:srgbClr val="F26B43"/>
          </p15:clr>
        </p15:guide>
        <p15:guide id="16" pos="13121">
          <p15:clr>
            <a:srgbClr val="F26B43"/>
          </p15:clr>
        </p15:guide>
        <p15:guide id="17" pos="14026">
          <p15:clr>
            <a:srgbClr val="F26B43"/>
          </p15:clr>
        </p15:guide>
        <p15:guide id="18">
          <p15:clr>
            <a:srgbClr val="F26B43"/>
          </p15:clr>
        </p15:guide>
        <p15:guide id="19" orient="horz">
          <p15:clr>
            <a:srgbClr val="F26B43"/>
          </p15:clr>
        </p15:guide>
        <p15:guide id="20" pos="15356">
          <p15:clr>
            <a:srgbClr val="F26B43"/>
          </p15:clr>
        </p15:guide>
        <p15:guide id="21" orient="horz" pos="454">
          <p15:clr>
            <a:srgbClr val="F26B43"/>
          </p15:clr>
        </p15:guide>
        <p15:guide id="22" orient="horz" pos="910">
          <p15:clr>
            <a:srgbClr val="F26B43"/>
          </p15:clr>
        </p15:guide>
        <p15:guide id="23" orient="horz" pos="1364">
          <p15:clr>
            <a:srgbClr val="F26B43"/>
          </p15:clr>
        </p15:guide>
        <p15:guide id="24" orient="horz" pos="1824" userDrawn="1">
          <p15:clr>
            <a:srgbClr val="F26B43"/>
          </p15:clr>
        </p15:guide>
        <p15:guide id="25" orient="horz" pos="2274">
          <p15:clr>
            <a:srgbClr val="F26B43"/>
          </p15:clr>
        </p15:guide>
        <p15:guide id="26" orient="horz" pos="2728">
          <p15:clr>
            <a:srgbClr val="F26B43"/>
          </p15:clr>
        </p15:guide>
        <p15:guide id="27" orient="horz" pos="3184">
          <p15:clr>
            <a:srgbClr val="F26B43"/>
          </p15:clr>
        </p15:guide>
        <p15:guide id="28" orient="horz" pos="3648">
          <p15:clr>
            <a:srgbClr val="F26B43"/>
          </p15:clr>
        </p15:guide>
        <p15:guide id="29" orient="horz" pos="4092">
          <p15:clr>
            <a:srgbClr val="F26B43"/>
          </p15:clr>
        </p15:guide>
        <p15:guide id="30" orient="horz" pos="4548">
          <p15:clr>
            <a:srgbClr val="F26B43"/>
          </p15:clr>
        </p15:guide>
        <p15:guide id="31" orient="horz" pos="5002">
          <p15:clr>
            <a:srgbClr val="F26B43"/>
          </p15:clr>
        </p15:guide>
        <p15:guide id="32" orient="horz" pos="5456">
          <p15:clr>
            <a:srgbClr val="F26B43"/>
          </p15:clr>
        </p15:guide>
        <p15:guide id="33" orient="horz" pos="5912">
          <p15:clr>
            <a:srgbClr val="F26B43"/>
          </p15:clr>
        </p15:guide>
        <p15:guide id="34" orient="horz" pos="6366">
          <p15:clr>
            <a:srgbClr val="F26B43"/>
          </p15:clr>
        </p15:guide>
        <p15:guide id="35" orient="horz" pos="6822">
          <p15:clr>
            <a:srgbClr val="F26B43"/>
          </p15:clr>
        </p15:guide>
        <p15:guide id="36" orient="horz" pos="7276">
          <p15:clr>
            <a:srgbClr val="F26B43"/>
          </p15:clr>
        </p15:guide>
        <p15:guide id="37" orient="horz" pos="7730">
          <p15:clr>
            <a:srgbClr val="F26B43"/>
          </p15:clr>
        </p15:guide>
        <p15:guide id="38" orient="horz" pos="8186">
          <p15:clr>
            <a:srgbClr val="F26B43"/>
          </p15:clr>
        </p15:guide>
        <p15:guide id="39" orient="horz" pos="226">
          <p15:clr>
            <a:srgbClr val="F26B43"/>
          </p15:clr>
        </p15:guide>
        <p15:guide id="40" orient="horz" pos="682">
          <p15:clr>
            <a:srgbClr val="F26B43"/>
          </p15:clr>
        </p15:guide>
        <p15:guide id="41" orient="horz" pos="1136">
          <p15:clr>
            <a:srgbClr val="F26B43"/>
          </p15:clr>
        </p15:guide>
        <p15:guide id="42" orient="horz" pos="1584" userDrawn="1">
          <p15:clr>
            <a:srgbClr val="F26B43"/>
          </p15:clr>
        </p15:guide>
        <p15:guide id="43" orient="horz" pos="2046">
          <p15:clr>
            <a:srgbClr val="F26B43"/>
          </p15:clr>
        </p15:guide>
        <p15:guide id="44" orient="horz" pos="2500">
          <p15:clr>
            <a:srgbClr val="F26B43"/>
          </p15:clr>
        </p15:guide>
        <p15:guide id="45" orient="horz" pos="2928" userDrawn="1">
          <p15:clr>
            <a:srgbClr val="F26B43"/>
          </p15:clr>
        </p15:guide>
        <p15:guide id="46" orient="horz" pos="3410">
          <p15:clr>
            <a:srgbClr val="F26B43"/>
          </p15:clr>
        </p15:guide>
        <p15:guide id="47" orient="horz" pos="3866">
          <p15:clr>
            <a:srgbClr val="F26B43"/>
          </p15:clr>
        </p15:guide>
        <p15:guide id="48" orient="horz" pos="4320">
          <p15:clr>
            <a:srgbClr val="F26B43"/>
          </p15:clr>
        </p15:guide>
        <p15:guide id="49" orient="horz" pos="4752">
          <p15:clr>
            <a:srgbClr val="F26B43"/>
          </p15:clr>
        </p15:guide>
        <p15:guide id="50" orient="horz" pos="5230">
          <p15:clr>
            <a:srgbClr val="F26B43"/>
          </p15:clr>
        </p15:guide>
        <p15:guide id="51" orient="horz" pos="5684">
          <p15:clr>
            <a:srgbClr val="F26B43"/>
          </p15:clr>
        </p15:guide>
        <p15:guide id="52" orient="horz" pos="6140">
          <p15:clr>
            <a:srgbClr val="F26B43"/>
          </p15:clr>
        </p15:guide>
        <p15:guide id="53" orient="horz" pos="6594">
          <p15:clr>
            <a:srgbClr val="F26B43"/>
          </p15:clr>
        </p15:guide>
        <p15:guide id="54" orient="horz" pos="7048">
          <p15:clr>
            <a:srgbClr val="F26B43"/>
          </p15:clr>
        </p15:guide>
        <p15:guide id="55" orient="horz" pos="7504">
          <p15:clr>
            <a:srgbClr val="F26B43"/>
          </p15:clr>
        </p15:guide>
        <p15:guide id="56" orient="horz" pos="7958">
          <p15:clr>
            <a:srgbClr val="F26B43"/>
          </p15:clr>
        </p15:guide>
        <p15:guide id="57" orient="horz" pos="8400">
          <p15:clr>
            <a:srgbClr val="F26B43"/>
          </p15:clr>
        </p15:guide>
        <p15:guide id="58" orient="horz" pos="86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B58E88-FC5F-4942-9C5F-FFAF8BB16C5B}"/>
              </a:ext>
            </a:extLst>
          </p:cNvPr>
          <p:cNvSpPr txBox="1"/>
          <p:nvPr userDrawn="1"/>
        </p:nvSpPr>
        <p:spPr>
          <a:xfrm>
            <a:off x="10265059" y="782577"/>
            <a:ext cx="3866577" cy="244682"/>
          </a:xfrm>
          <a:prstGeom prst="rect">
            <a:avLst/>
          </a:prstGeom>
          <a:noFill/>
        </p:spPr>
        <p:txBody>
          <a:bodyPr wrap="square" rtlCol="0">
            <a:spAutoFit/>
          </a:bodyPr>
          <a:lstStyle/>
          <a:p>
            <a:pPr marL="0" marR="0" lvl="0" indent="0" algn="ctr" defTabSz="1827842" rtl="0" eaLnBrk="1" fontAlgn="auto" latinLnBrk="0" hangingPunct="1">
              <a:lnSpc>
                <a:spcPct val="90000"/>
              </a:lnSpc>
              <a:spcBef>
                <a:spcPts val="0"/>
              </a:spcBef>
              <a:spcAft>
                <a:spcPts val="0"/>
              </a:spcAft>
              <a:buClrTx/>
              <a:buSzTx/>
              <a:buFontTx/>
              <a:buNone/>
              <a:tabLst/>
              <a:defRPr/>
            </a:pPr>
            <a:r>
              <a:rPr lang="en-US" sz="1100" b="0" i="0" spc="300" dirty="0">
                <a:latin typeface="Butler Light" panose="02070803080706020303" pitchFamily="18" charset="77"/>
                <a:ea typeface="Prompt" charset="0"/>
                <a:cs typeface="Prompt" charset="0"/>
              </a:rPr>
              <a:t>FJORDA</a:t>
            </a:r>
            <a:r>
              <a:rPr lang="en-US" sz="1100" b="0" i="0" dirty="0">
                <a:latin typeface="Butler Light" panose="02070803080706020303" pitchFamily="18" charset="77"/>
                <a:ea typeface="Prompt" charset="0"/>
                <a:cs typeface="Prompt" charset="0"/>
              </a:rPr>
              <a:t>  -  </a:t>
            </a:r>
            <a:r>
              <a:rPr lang="en-US" sz="1100" b="0" i="0" spc="300" dirty="0">
                <a:latin typeface="Butler Light" panose="02070803080706020303" pitchFamily="18" charset="77"/>
                <a:ea typeface="Prompt" charset="0"/>
                <a:cs typeface="Prompt" charset="0"/>
              </a:rPr>
              <a:t>P.0</a:t>
            </a:r>
            <a:fld id="{5DF79CEF-0CAB-7845-8E9A-2BC161AF82E0}" type="slidenum">
              <a:rPr lang="en-US" sz="1100" b="0" i="0" spc="300" smtClean="0">
                <a:latin typeface="Butler Light" panose="02070803080706020303" pitchFamily="18" charset="77"/>
                <a:ea typeface="Prompt" charset="0"/>
                <a:cs typeface="Prompt" charset="0"/>
              </a:rPr>
              <a:pPr marL="0" marR="0" lvl="0" indent="0" algn="ctr" defTabSz="1827842" rtl="0" eaLnBrk="1" fontAlgn="auto" latinLnBrk="0" hangingPunct="1">
                <a:lnSpc>
                  <a:spcPct val="90000"/>
                </a:lnSpc>
                <a:spcBef>
                  <a:spcPts val="0"/>
                </a:spcBef>
                <a:spcAft>
                  <a:spcPts val="0"/>
                </a:spcAft>
                <a:buClrTx/>
                <a:buSzTx/>
                <a:buFontTx/>
                <a:buNone/>
                <a:tabLst/>
                <a:defRPr/>
              </a:pPr>
              <a:t>‹#›</a:t>
            </a:fld>
            <a:r>
              <a:rPr lang="en-US" sz="1100" b="0" i="0" spc="300" dirty="0">
                <a:latin typeface="Butler Light" panose="02070803080706020303" pitchFamily="18" charset="77"/>
                <a:ea typeface="Prompt" charset="0"/>
                <a:cs typeface="Prompt" charset="0"/>
              </a:rPr>
              <a:t>/50 - SECOND ISSUE</a:t>
            </a:r>
          </a:p>
        </p:txBody>
      </p:sp>
    </p:spTree>
    <p:extLst>
      <p:ext uri="{BB962C8B-B14F-4D97-AF65-F5344CB8AC3E}">
        <p14:creationId xmlns:p14="http://schemas.microsoft.com/office/powerpoint/2010/main" val="3233925236"/>
      </p:ext>
    </p:extLst>
  </p:cSld>
  <p:clrMap bg1="lt1" tx1="dk1" bg2="lt2" tx2="dk2" accent1="accent1" accent2="accent2" accent3="accent3" accent4="accent4" accent5="accent5" accent6="accent6" hlink="hlink" folHlink="folHlink"/>
  <p:sldLayoutIdLst>
    <p:sldLayoutId id="2147484281" r:id="rId1"/>
    <p:sldLayoutId id="2147484312" r:id="rId2"/>
    <p:sldLayoutId id="2147484314" r:id="rId3"/>
    <p:sldLayoutId id="2147484285" r:id="rId4"/>
    <p:sldLayoutId id="2147484313" r:id="rId5"/>
    <p:sldLayoutId id="2147484333" r:id="rId6"/>
    <p:sldLayoutId id="2147484336" r:id="rId7"/>
    <p:sldLayoutId id="2147484344" r:id="rId8"/>
    <p:sldLayoutId id="2147484294" r:id="rId9"/>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hf hdr="0" ftr="0" dt="0"/>
  <p:txStyles>
    <p:titleStyle>
      <a:lvl1pPr algn="l" defTabSz="1813299" rtl="0" eaLnBrk="1" latinLnBrk="0" hangingPunct="1">
        <a:lnSpc>
          <a:spcPct val="90000"/>
        </a:lnSpc>
        <a:spcBef>
          <a:spcPct val="0"/>
        </a:spcBef>
        <a:buNone/>
        <a:defRPr sz="10797" b="1" kern="1200">
          <a:solidFill>
            <a:schemeClr val="tx1"/>
          </a:solidFill>
          <a:latin typeface="+mj-lt"/>
          <a:ea typeface="+mj-ea"/>
          <a:cs typeface="+mj-cs"/>
        </a:defRPr>
      </a:lvl1pPr>
    </p:titleStyle>
    <p:bodyStyle>
      <a:lvl1pPr marL="0" marR="0" indent="0" algn="l" defTabSz="1813299" rtl="0" eaLnBrk="1" fontAlgn="auto" latinLnBrk="0" hangingPunct="1">
        <a:lnSpc>
          <a:spcPct val="100000"/>
        </a:lnSpc>
        <a:spcBef>
          <a:spcPts val="992"/>
        </a:spcBef>
        <a:spcAft>
          <a:spcPts val="0"/>
        </a:spcAft>
        <a:buClrTx/>
        <a:buSzPct val="100000"/>
        <a:buFontTx/>
        <a:buNone/>
        <a:tabLst/>
        <a:defRPr sz="2000" b="0" kern="1200">
          <a:solidFill>
            <a:schemeClr val="tx1"/>
          </a:solidFill>
          <a:latin typeface="+mn-lt"/>
          <a:ea typeface="+mn-ea"/>
          <a:cs typeface="+mn-cs"/>
        </a:defRPr>
      </a:lvl1pPr>
      <a:lvl2pPr marL="0" indent="0" algn="l" defTabSz="894270" rtl="0" eaLnBrk="1" latinLnBrk="0" hangingPunct="1">
        <a:lnSpc>
          <a:spcPct val="100000"/>
        </a:lnSpc>
        <a:spcBef>
          <a:spcPts val="992"/>
        </a:spcBef>
        <a:buSzPct val="100000"/>
        <a:buFontTx/>
        <a:buNone/>
        <a:defRPr sz="5599" b="1" kern="1200" baseline="0">
          <a:solidFill>
            <a:schemeClr val="tx1"/>
          </a:solidFill>
          <a:latin typeface="+mj-lt"/>
          <a:ea typeface="Open Sans" panose="020B0606030504020204" pitchFamily="34" charset="0"/>
          <a:cs typeface="Open Sans" panose="020B0606030504020204" pitchFamily="34" charset="0"/>
        </a:defRPr>
      </a:lvl2pPr>
      <a:lvl3pPr marL="0" indent="0" algn="l" defTabSz="894270" rtl="0" eaLnBrk="1" latinLnBrk="0" hangingPunct="1">
        <a:lnSpc>
          <a:spcPct val="150000"/>
        </a:lnSpc>
        <a:spcBef>
          <a:spcPts val="992"/>
        </a:spcBef>
        <a:buSzPct val="100000"/>
        <a:buFontTx/>
        <a:buNone/>
        <a:defRPr sz="2005" kern="1200" baseline="0">
          <a:solidFill>
            <a:schemeClr val="tx1">
              <a:lumMod val="95000"/>
              <a:lumOff val="5000"/>
            </a:schemeClr>
          </a:solidFill>
          <a:latin typeface="+mn-lt"/>
          <a:ea typeface="+mn-ea"/>
          <a:cs typeface="+mn-cs"/>
        </a:defRPr>
      </a:lvl3pPr>
      <a:lvl4pPr marL="0" indent="0" algn="l" defTabSz="1813299" rtl="0" eaLnBrk="1" latinLnBrk="0" hangingPunct="1">
        <a:lnSpc>
          <a:spcPct val="100000"/>
        </a:lnSpc>
        <a:spcBef>
          <a:spcPts val="992"/>
        </a:spcBef>
        <a:buSzPct val="100000"/>
        <a:buFontTx/>
        <a:buNone/>
        <a:defRPr sz="3599" b="1" kern="1200">
          <a:solidFill>
            <a:schemeClr val="tx1"/>
          </a:solidFill>
          <a:latin typeface="+mj-lt"/>
          <a:ea typeface="Open Sans" panose="020B0606030504020204" pitchFamily="34" charset="0"/>
          <a:cs typeface="Open Sans" panose="020B0606030504020204" pitchFamily="34" charset="0"/>
        </a:defRPr>
      </a:lvl4pPr>
      <a:lvl5pPr marL="0" indent="0" algn="l" defTabSz="1813299" rtl="0" eaLnBrk="1" latinLnBrk="0" hangingPunct="1">
        <a:lnSpc>
          <a:spcPct val="100000"/>
        </a:lnSpc>
        <a:spcBef>
          <a:spcPts val="992"/>
        </a:spcBef>
        <a:buSzPct val="100000"/>
        <a:buFontTx/>
        <a:buNone/>
        <a:defRPr sz="2399" b="1" kern="1200" baseline="0">
          <a:solidFill>
            <a:schemeClr val="tx1"/>
          </a:solidFill>
          <a:latin typeface="+mj-lt"/>
          <a:ea typeface="Open Sans" panose="020B0606030504020204" pitchFamily="34" charset="0"/>
          <a:cs typeface="Open Sans" panose="020B0606030504020204" pitchFamily="34" charset="0"/>
        </a:defRPr>
      </a:lvl5pPr>
      <a:lvl6pPr marL="0" indent="0" algn="l" defTabSz="1813299" rtl="0" eaLnBrk="1" latinLnBrk="0" hangingPunct="1">
        <a:lnSpc>
          <a:spcPct val="100000"/>
        </a:lnSpc>
        <a:spcBef>
          <a:spcPts val="992"/>
        </a:spcBef>
        <a:buFontTx/>
        <a:buNone/>
        <a:defRPr sz="1800" b="0" kern="1200">
          <a:solidFill>
            <a:schemeClr val="tx1">
              <a:alpha val="70000"/>
            </a:schemeClr>
          </a:solidFill>
          <a:latin typeface="+mn-lt"/>
          <a:ea typeface="+mn-ea"/>
          <a:cs typeface="+mn-cs"/>
        </a:defRPr>
      </a:lvl6pPr>
      <a:lvl7pPr marL="0" indent="0" algn="l" defTabSz="1813299" rtl="0" eaLnBrk="1" latinLnBrk="0" hangingPunct="1">
        <a:lnSpc>
          <a:spcPct val="100000"/>
        </a:lnSpc>
        <a:spcBef>
          <a:spcPts val="992"/>
        </a:spcBef>
        <a:buFontTx/>
        <a:buNone/>
        <a:defRPr sz="1600" b="0" kern="1200" baseline="0">
          <a:solidFill>
            <a:schemeClr val="tx1">
              <a:alpha val="50000"/>
            </a:schemeClr>
          </a:solidFill>
          <a:latin typeface="+mn-lt"/>
          <a:ea typeface="+mn-ea"/>
          <a:cs typeface="+mn-cs"/>
        </a:defRPr>
      </a:lvl7pPr>
      <a:lvl8pPr marL="0" marR="0" indent="0" algn="l" defTabSz="1813299" rtl="0" eaLnBrk="1" fontAlgn="auto" latinLnBrk="0" hangingPunct="1">
        <a:lnSpc>
          <a:spcPct val="90000"/>
        </a:lnSpc>
        <a:spcBef>
          <a:spcPts val="992"/>
        </a:spcBef>
        <a:spcAft>
          <a:spcPts val="0"/>
        </a:spcAft>
        <a:buClrTx/>
        <a:buSzTx/>
        <a:buFontTx/>
        <a:buNone/>
        <a:tabLst/>
        <a:defRPr sz="1604" b="1" kern="1200">
          <a:solidFill>
            <a:schemeClr val="tx1">
              <a:lumMod val="75000"/>
              <a:lumOff val="25000"/>
            </a:schemeClr>
          </a:solidFill>
          <a:latin typeface="+mn-lt"/>
          <a:ea typeface="+mn-ea"/>
          <a:cs typeface="+mn-cs"/>
        </a:defRPr>
      </a:lvl8pPr>
      <a:lvl9pPr marL="358026" indent="0" algn="l" defTabSz="1813299" rtl="0" eaLnBrk="1" latinLnBrk="0" hangingPunct="1">
        <a:lnSpc>
          <a:spcPct val="90000"/>
        </a:lnSpc>
        <a:spcBef>
          <a:spcPts val="992"/>
        </a:spcBef>
        <a:buFont typeface="Arial" panose="020B0604020202020204" pitchFamily="34" charset="0"/>
        <a:buNone/>
        <a:defRPr sz="3569" kern="1200">
          <a:solidFill>
            <a:schemeClr val="tx1"/>
          </a:solidFill>
          <a:latin typeface="+mn-lt"/>
          <a:ea typeface="+mn-ea"/>
          <a:cs typeface="+mn-cs"/>
        </a:defRPr>
      </a:lvl9pPr>
    </p:bodyStyle>
    <p:otherStyle>
      <a:defPPr>
        <a:defRPr lang="en-US"/>
      </a:defPPr>
      <a:lvl1pPr marL="0" algn="l" defTabSz="1813299" rtl="0" eaLnBrk="1" latinLnBrk="0" hangingPunct="1">
        <a:defRPr sz="3569" kern="1200">
          <a:solidFill>
            <a:schemeClr val="tx1"/>
          </a:solidFill>
          <a:latin typeface="+mn-lt"/>
          <a:ea typeface="+mn-ea"/>
          <a:cs typeface="+mn-cs"/>
        </a:defRPr>
      </a:lvl1pPr>
      <a:lvl2pPr marL="906649" algn="l" defTabSz="1813299" rtl="0" eaLnBrk="1" latinLnBrk="0" hangingPunct="1">
        <a:defRPr sz="3569" kern="1200">
          <a:solidFill>
            <a:schemeClr val="tx1"/>
          </a:solidFill>
          <a:latin typeface="+mn-lt"/>
          <a:ea typeface="+mn-ea"/>
          <a:cs typeface="+mn-cs"/>
        </a:defRPr>
      </a:lvl2pPr>
      <a:lvl3pPr marL="1813299" algn="l" defTabSz="1813299" rtl="0" eaLnBrk="1" latinLnBrk="0" hangingPunct="1">
        <a:defRPr sz="3569" kern="1200">
          <a:solidFill>
            <a:schemeClr val="tx1"/>
          </a:solidFill>
          <a:latin typeface="+mn-lt"/>
          <a:ea typeface="+mn-ea"/>
          <a:cs typeface="+mn-cs"/>
        </a:defRPr>
      </a:lvl3pPr>
      <a:lvl4pPr marL="2719948" algn="l" defTabSz="1813299" rtl="0" eaLnBrk="1" latinLnBrk="0" hangingPunct="1">
        <a:defRPr sz="3569" kern="1200">
          <a:solidFill>
            <a:schemeClr val="tx1"/>
          </a:solidFill>
          <a:latin typeface="+mn-lt"/>
          <a:ea typeface="+mn-ea"/>
          <a:cs typeface="+mn-cs"/>
        </a:defRPr>
      </a:lvl4pPr>
      <a:lvl5pPr marL="3626599" algn="l" defTabSz="1813299" rtl="0" eaLnBrk="1" latinLnBrk="0" hangingPunct="1">
        <a:defRPr sz="3569" kern="1200">
          <a:solidFill>
            <a:schemeClr val="tx1"/>
          </a:solidFill>
          <a:latin typeface="+mn-lt"/>
          <a:ea typeface="+mn-ea"/>
          <a:cs typeface="+mn-cs"/>
        </a:defRPr>
      </a:lvl5pPr>
      <a:lvl6pPr marL="4533246" algn="l" defTabSz="1813299" rtl="0" eaLnBrk="1" latinLnBrk="0" hangingPunct="1">
        <a:defRPr sz="3569" kern="1200">
          <a:solidFill>
            <a:schemeClr val="tx1"/>
          </a:solidFill>
          <a:latin typeface="+mn-lt"/>
          <a:ea typeface="+mn-ea"/>
          <a:cs typeface="+mn-cs"/>
        </a:defRPr>
      </a:lvl6pPr>
      <a:lvl7pPr marL="5439898" algn="l" defTabSz="1813299" rtl="0" eaLnBrk="1" latinLnBrk="0" hangingPunct="1">
        <a:defRPr sz="3569" kern="1200">
          <a:solidFill>
            <a:schemeClr val="tx1"/>
          </a:solidFill>
          <a:latin typeface="+mn-lt"/>
          <a:ea typeface="+mn-ea"/>
          <a:cs typeface="+mn-cs"/>
        </a:defRPr>
      </a:lvl7pPr>
      <a:lvl8pPr marL="6346547" algn="l" defTabSz="1813299" rtl="0" eaLnBrk="1" latinLnBrk="0" hangingPunct="1">
        <a:defRPr sz="3569" kern="1200">
          <a:solidFill>
            <a:schemeClr val="tx1"/>
          </a:solidFill>
          <a:latin typeface="+mn-lt"/>
          <a:ea typeface="+mn-ea"/>
          <a:cs typeface="+mn-cs"/>
        </a:defRPr>
      </a:lvl8pPr>
      <a:lvl9pPr marL="7253196" algn="l" defTabSz="1813299" rtl="0" eaLnBrk="1" latinLnBrk="0" hangingPunct="1">
        <a:defRPr sz="356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934">
          <p15:clr>
            <a:srgbClr val="F26B43"/>
          </p15:clr>
        </p15:guide>
        <p15:guide id="2" pos="384">
          <p15:clr>
            <a:srgbClr val="F26B43"/>
          </p15:clr>
        </p15:guide>
        <p15:guide id="3" pos="1330">
          <p15:clr>
            <a:srgbClr val="F26B43"/>
          </p15:clr>
        </p15:guide>
        <p15:guide id="4" pos="2235">
          <p15:clr>
            <a:srgbClr val="F26B43"/>
          </p15:clr>
        </p15:guide>
        <p15:guide id="5" pos="3119">
          <p15:clr>
            <a:srgbClr val="F26B43"/>
          </p15:clr>
        </p15:guide>
        <p15:guide id="6" pos="4051">
          <p15:clr>
            <a:srgbClr val="F26B43"/>
          </p15:clr>
        </p15:guide>
        <p15:guide id="7" pos="4957">
          <p15:clr>
            <a:srgbClr val="F26B43"/>
          </p15:clr>
        </p15:guide>
        <p15:guide id="8" pos="5864">
          <p15:clr>
            <a:srgbClr val="F26B43"/>
          </p15:clr>
        </p15:guide>
        <p15:guide id="9" pos="6770">
          <p15:clr>
            <a:srgbClr val="F26B43"/>
          </p15:clr>
        </p15:guide>
        <p15:guide id="10" pos="7678">
          <p15:clr>
            <a:srgbClr val="F26B43"/>
          </p15:clr>
        </p15:guide>
        <p15:guide id="11" pos="8586">
          <p15:clr>
            <a:srgbClr val="F26B43"/>
          </p15:clr>
        </p15:guide>
        <p15:guide id="12" pos="9492">
          <p15:clr>
            <a:srgbClr val="F26B43"/>
          </p15:clr>
        </p15:guide>
        <p15:guide id="13" pos="10399">
          <p15:clr>
            <a:srgbClr val="F26B43"/>
          </p15:clr>
        </p15:guide>
        <p15:guide id="14" pos="11305">
          <p15:clr>
            <a:srgbClr val="F26B43"/>
          </p15:clr>
        </p15:guide>
        <p15:guide id="15" pos="12213">
          <p15:clr>
            <a:srgbClr val="F26B43"/>
          </p15:clr>
        </p15:guide>
        <p15:guide id="16" pos="13121">
          <p15:clr>
            <a:srgbClr val="F26B43"/>
          </p15:clr>
        </p15:guide>
        <p15:guide id="17" pos="14026">
          <p15:clr>
            <a:srgbClr val="F26B43"/>
          </p15:clr>
        </p15:guide>
        <p15:guide id="18">
          <p15:clr>
            <a:srgbClr val="F26B43"/>
          </p15:clr>
        </p15:guide>
        <p15:guide id="19" orient="horz">
          <p15:clr>
            <a:srgbClr val="F26B43"/>
          </p15:clr>
        </p15:guide>
        <p15:guide id="20" pos="15356">
          <p15:clr>
            <a:srgbClr val="F26B43"/>
          </p15:clr>
        </p15:guide>
        <p15:guide id="21" orient="horz" pos="454">
          <p15:clr>
            <a:srgbClr val="F26B43"/>
          </p15:clr>
        </p15:guide>
        <p15:guide id="22" orient="horz" pos="912" userDrawn="1">
          <p15:clr>
            <a:srgbClr val="F26B43"/>
          </p15:clr>
        </p15:guide>
        <p15:guide id="23" orient="horz" pos="1364">
          <p15:clr>
            <a:srgbClr val="F26B43"/>
          </p15:clr>
        </p15:guide>
        <p15:guide id="24" orient="horz" pos="1824">
          <p15:clr>
            <a:srgbClr val="F26B43"/>
          </p15:clr>
        </p15:guide>
        <p15:guide id="25" orient="horz" pos="2274">
          <p15:clr>
            <a:srgbClr val="F26B43"/>
          </p15:clr>
        </p15:guide>
        <p15:guide id="26" orient="horz" pos="2728">
          <p15:clr>
            <a:srgbClr val="F26B43"/>
          </p15:clr>
        </p15:guide>
        <p15:guide id="27" orient="horz" pos="3184">
          <p15:clr>
            <a:srgbClr val="F26B43"/>
          </p15:clr>
        </p15:guide>
        <p15:guide id="28" orient="horz" pos="3648">
          <p15:clr>
            <a:srgbClr val="F26B43"/>
          </p15:clr>
        </p15:guide>
        <p15:guide id="29" orient="horz" pos="4092">
          <p15:clr>
            <a:srgbClr val="F26B43"/>
          </p15:clr>
        </p15:guide>
        <p15:guide id="30" orient="horz" pos="4548">
          <p15:clr>
            <a:srgbClr val="F26B43"/>
          </p15:clr>
        </p15:guide>
        <p15:guide id="31" orient="horz" pos="5002">
          <p15:clr>
            <a:srgbClr val="F26B43"/>
          </p15:clr>
        </p15:guide>
        <p15:guide id="32" orient="horz" pos="5456">
          <p15:clr>
            <a:srgbClr val="F26B43"/>
          </p15:clr>
        </p15:guide>
        <p15:guide id="33" orient="horz" pos="5912">
          <p15:clr>
            <a:srgbClr val="F26B43"/>
          </p15:clr>
        </p15:guide>
        <p15:guide id="34" orient="horz" pos="6366">
          <p15:clr>
            <a:srgbClr val="F26B43"/>
          </p15:clr>
        </p15:guide>
        <p15:guide id="35" orient="horz" pos="6822">
          <p15:clr>
            <a:srgbClr val="F26B43"/>
          </p15:clr>
        </p15:guide>
        <p15:guide id="36" orient="horz" pos="7276">
          <p15:clr>
            <a:srgbClr val="F26B43"/>
          </p15:clr>
        </p15:guide>
        <p15:guide id="37" orient="horz" pos="7730">
          <p15:clr>
            <a:srgbClr val="F26B43"/>
          </p15:clr>
        </p15:guide>
        <p15:guide id="38" orient="horz" pos="8186">
          <p15:clr>
            <a:srgbClr val="F26B43"/>
          </p15:clr>
        </p15:guide>
        <p15:guide id="39" orient="horz" pos="240" userDrawn="1">
          <p15:clr>
            <a:srgbClr val="F26B43"/>
          </p15:clr>
        </p15:guide>
        <p15:guide id="40" orient="horz" pos="682">
          <p15:clr>
            <a:srgbClr val="F26B43"/>
          </p15:clr>
        </p15:guide>
        <p15:guide id="41" orient="horz" pos="1136">
          <p15:clr>
            <a:srgbClr val="F26B43"/>
          </p15:clr>
        </p15:guide>
        <p15:guide id="42" orient="horz" pos="1592">
          <p15:clr>
            <a:srgbClr val="F26B43"/>
          </p15:clr>
        </p15:guide>
        <p15:guide id="43" orient="horz" pos="2046">
          <p15:clr>
            <a:srgbClr val="F26B43"/>
          </p15:clr>
        </p15:guide>
        <p15:guide id="44" orient="horz" pos="2500">
          <p15:clr>
            <a:srgbClr val="F26B43"/>
          </p15:clr>
        </p15:guide>
        <p15:guide id="45" orient="horz" pos="2956">
          <p15:clr>
            <a:srgbClr val="F26B43"/>
          </p15:clr>
        </p15:guide>
        <p15:guide id="46" orient="horz" pos="3410">
          <p15:clr>
            <a:srgbClr val="F26B43"/>
          </p15:clr>
        </p15:guide>
        <p15:guide id="47" orient="horz" pos="3866">
          <p15:clr>
            <a:srgbClr val="F26B43"/>
          </p15:clr>
        </p15:guide>
        <p15:guide id="48" orient="horz" pos="4320">
          <p15:clr>
            <a:srgbClr val="F26B43"/>
          </p15:clr>
        </p15:guide>
        <p15:guide id="49" orient="horz" pos="4752">
          <p15:clr>
            <a:srgbClr val="F26B43"/>
          </p15:clr>
        </p15:guide>
        <p15:guide id="50" orient="horz" pos="5230">
          <p15:clr>
            <a:srgbClr val="F26B43"/>
          </p15:clr>
        </p15:guide>
        <p15:guide id="51" orient="horz" pos="5684">
          <p15:clr>
            <a:srgbClr val="F26B43"/>
          </p15:clr>
        </p15:guide>
        <p15:guide id="52" orient="horz" pos="6140">
          <p15:clr>
            <a:srgbClr val="F26B43"/>
          </p15:clr>
        </p15:guide>
        <p15:guide id="53" orient="horz" pos="6594">
          <p15:clr>
            <a:srgbClr val="F26B43"/>
          </p15:clr>
        </p15:guide>
        <p15:guide id="54" orient="horz" pos="7080" userDrawn="1">
          <p15:clr>
            <a:srgbClr val="F26B43"/>
          </p15:clr>
        </p15:guide>
        <p15:guide id="55" orient="horz" pos="7504">
          <p15:clr>
            <a:srgbClr val="F26B43"/>
          </p15:clr>
        </p15:guide>
        <p15:guide id="56" orient="horz" pos="7958">
          <p15:clr>
            <a:srgbClr val="F26B43"/>
          </p15:clr>
        </p15:guide>
        <p15:guide id="57" orient="horz" pos="8400">
          <p15:clr>
            <a:srgbClr val="F26B43"/>
          </p15:clr>
        </p15:guide>
        <p15:guide id="58" orient="horz" pos="86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hyperlink" Target="https://www.cairn-int.info/journal-ethnologie-francaise-2015-2-page-309.htm?WT.tsrc=cairnPdf" TargetMode="External"/><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png"/><Relationship Id="rId1" Type="http://schemas.openxmlformats.org/officeDocument/2006/relationships/slideLayout" Target="../slideLayouts/slideLayout11.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534806A-2A42-E244-B961-8C8AF7C3D69B}"/>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Lst>
          </a:blip>
          <a:srcRect/>
          <a:stretch/>
        </p:blipFill>
        <p:spPr>
          <a:xfrm>
            <a:off x="0" y="128588"/>
            <a:ext cx="24377650" cy="13716000"/>
          </a:xfrm>
          <a:prstGeom prst="rect">
            <a:avLst/>
          </a:prstGeom>
        </p:spPr>
      </p:pic>
      <p:pic>
        <p:nvPicPr>
          <p:cNvPr id="8" name="Picture Placeholder 7">
            <a:extLst>
              <a:ext uri="{FF2B5EF4-FFF2-40B4-BE49-F238E27FC236}">
                <a16:creationId xmlns:a16="http://schemas.microsoft.com/office/drawing/2014/main" id="{4D847B7E-8FE2-F54F-8F7E-9B4A2440FD46}"/>
              </a:ext>
            </a:extLst>
          </p:cNvPr>
          <p:cNvPicPr>
            <a:picLocks noGrp="1" noChangeAspect="1"/>
          </p:cNvPicPr>
          <p:nvPr>
            <p:ph type="pic" sz="quarter" idx="4294967295"/>
          </p:nvPr>
        </p:nvPicPr>
        <p:blipFill>
          <a:blip r:embed="rId4" cstate="email">
            <a:extLst>
              <a:ext uri="{28A0092B-C50C-407E-A947-70E740481C1C}">
                <a14:useLocalDpi xmlns:a14="http://schemas.microsoft.com/office/drawing/2010/main"/>
              </a:ext>
            </a:extLst>
          </a:blip>
          <a:srcRect/>
          <a:stretch>
            <a:fillRect/>
          </a:stretch>
        </p:blipFill>
        <p:spPr>
          <a:xfrm>
            <a:off x="0" y="1595836"/>
            <a:ext cx="21581910" cy="11209130"/>
          </a:xfrm>
          <a:prstGeom prst="rect">
            <a:avLst/>
          </a:prstGeom>
        </p:spPr>
      </p:pic>
      <p:sp>
        <p:nvSpPr>
          <p:cNvPr id="3" name="TextBox 2">
            <a:extLst>
              <a:ext uri="{FF2B5EF4-FFF2-40B4-BE49-F238E27FC236}">
                <a16:creationId xmlns:a16="http://schemas.microsoft.com/office/drawing/2014/main" id="{A831CD5B-161A-BF47-8F04-AEACC98F707B}"/>
              </a:ext>
            </a:extLst>
          </p:cNvPr>
          <p:cNvSpPr txBox="1"/>
          <p:nvPr/>
        </p:nvSpPr>
        <p:spPr>
          <a:xfrm>
            <a:off x="5132578" y="4338165"/>
            <a:ext cx="13385573" cy="5632311"/>
          </a:xfrm>
          <a:prstGeom prst="rect">
            <a:avLst/>
          </a:prstGeom>
          <a:noFill/>
        </p:spPr>
        <p:txBody>
          <a:bodyPr wrap="square" rtlCol="0">
            <a:spAutoFit/>
          </a:bodyPr>
          <a:lstStyle/>
          <a:p>
            <a:pPr algn="ctr">
              <a:lnSpc>
                <a:spcPct val="90000"/>
              </a:lnSpc>
            </a:pPr>
            <a:r>
              <a:rPr lang="en-US" sz="20000" b="1" dirty="0">
                <a:solidFill>
                  <a:schemeClr val="bg2"/>
                </a:solidFill>
                <a:latin typeface="Butler" panose="02070803080706020303" pitchFamily="18" charset="77"/>
                <a:ea typeface="Prompt" charset="0"/>
                <a:cs typeface="Prompt" charset="0"/>
              </a:rPr>
              <a:t>Impossible Forms</a:t>
            </a:r>
          </a:p>
        </p:txBody>
      </p:sp>
      <p:sp>
        <p:nvSpPr>
          <p:cNvPr id="41" name="TextBox 40">
            <a:extLst>
              <a:ext uri="{FF2B5EF4-FFF2-40B4-BE49-F238E27FC236}">
                <a16:creationId xmlns:a16="http://schemas.microsoft.com/office/drawing/2014/main" id="{65C49112-0D66-5B40-8098-D7D74FCA2D6E}"/>
              </a:ext>
            </a:extLst>
          </p:cNvPr>
          <p:cNvSpPr txBox="1"/>
          <p:nvPr/>
        </p:nvSpPr>
        <p:spPr>
          <a:xfrm>
            <a:off x="5524011" y="11635587"/>
            <a:ext cx="10533888" cy="1077218"/>
          </a:xfrm>
          <a:prstGeom prst="rect">
            <a:avLst/>
          </a:prstGeom>
          <a:noFill/>
        </p:spPr>
        <p:txBody>
          <a:bodyPr wrap="square" rtlCol="0">
            <a:spAutoFit/>
          </a:bodyPr>
          <a:lstStyle/>
          <a:p>
            <a:pPr algn="ctr"/>
            <a:r>
              <a:rPr lang="en-US" sz="3200" dirty="0">
                <a:solidFill>
                  <a:schemeClr val="accent3">
                    <a:lumMod val="60000"/>
                    <a:lumOff val="40000"/>
                  </a:schemeClr>
                </a:solidFill>
                <a:latin typeface="Butler UltraLight" panose="02070803080706020303" pitchFamily="18" charset="77"/>
                <a:ea typeface="Prompt" charset="0"/>
                <a:cs typeface="Prompt" charset="0"/>
              </a:rPr>
              <a:t>Hadeel Eltayeb, Associate Curator</a:t>
            </a:r>
          </a:p>
          <a:p>
            <a:pPr algn="ctr"/>
            <a:r>
              <a:rPr lang="en-US" sz="3200" dirty="0">
                <a:solidFill>
                  <a:schemeClr val="accent3">
                    <a:lumMod val="60000"/>
                    <a:lumOff val="40000"/>
                  </a:schemeClr>
                </a:solidFill>
                <a:latin typeface="Butler UltraLight" panose="02070803080706020303" pitchFamily="18" charset="77"/>
                <a:ea typeface="Prompt" charset="0"/>
                <a:cs typeface="Prompt" charset="0"/>
              </a:rPr>
              <a:t>Northwestern University in Qatar </a:t>
            </a:r>
          </a:p>
        </p:txBody>
      </p:sp>
      <p:sp>
        <p:nvSpPr>
          <p:cNvPr id="42" name="TextBox 41">
            <a:extLst>
              <a:ext uri="{FF2B5EF4-FFF2-40B4-BE49-F238E27FC236}">
                <a16:creationId xmlns:a16="http://schemas.microsoft.com/office/drawing/2014/main" id="{7773882E-C231-E84E-B2CD-E807FB9250E0}"/>
              </a:ext>
            </a:extLst>
          </p:cNvPr>
          <p:cNvSpPr txBox="1"/>
          <p:nvPr/>
        </p:nvSpPr>
        <p:spPr>
          <a:xfrm>
            <a:off x="3159869" y="13004464"/>
            <a:ext cx="19598705" cy="590803"/>
          </a:xfrm>
          <a:prstGeom prst="rect">
            <a:avLst/>
          </a:prstGeom>
          <a:noFill/>
        </p:spPr>
        <p:txBody>
          <a:bodyPr wrap="square" rtlCol="0">
            <a:spAutoFit/>
          </a:bodyPr>
          <a:lstStyle/>
          <a:p>
            <a:pPr>
              <a:lnSpc>
                <a:spcPct val="90000"/>
              </a:lnSpc>
            </a:pPr>
            <a:r>
              <a:rPr lang="en-US" i="1" dirty="0">
                <a:solidFill>
                  <a:schemeClr val="accent3">
                    <a:lumMod val="60000"/>
                    <a:lumOff val="40000"/>
                  </a:schemeClr>
                </a:solidFill>
              </a:rPr>
              <a:t>‘International Conference on Celebrating Arab Women—Agents of Change and Progress ’</a:t>
            </a:r>
            <a:r>
              <a:rPr lang="en-US" dirty="0">
                <a:solidFill>
                  <a:schemeClr val="accent3">
                    <a:lumMod val="60000"/>
                    <a:lumOff val="40000"/>
                  </a:schemeClr>
                </a:solidFill>
              </a:rPr>
              <a:t> </a:t>
            </a:r>
            <a:endParaRPr lang="en-US" sz="3000" b="1" dirty="0">
              <a:solidFill>
                <a:schemeClr val="accent3">
                  <a:lumMod val="60000"/>
                  <a:lumOff val="40000"/>
                </a:schemeClr>
              </a:solidFill>
              <a:latin typeface="Butler" panose="02070803080706020303" pitchFamily="18" charset="77"/>
              <a:ea typeface="Prompt" charset="0"/>
              <a:cs typeface="Prompt" charset="0"/>
            </a:endParaRPr>
          </a:p>
        </p:txBody>
      </p:sp>
      <p:sp>
        <p:nvSpPr>
          <p:cNvPr id="43" name="TextBox 42">
            <a:extLst>
              <a:ext uri="{FF2B5EF4-FFF2-40B4-BE49-F238E27FC236}">
                <a16:creationId xmlns:a16="http://schemas.microsoft.com/office/drawing/2014/main" id="{33D4DCB7-3477-A94D-B04E-4E4167FCAA07}"/>
              </a:ext>
            </a:extLst>
          </p:cNvPr>
          <p:cNvSpPr txBox="1"/>
          <p:nvPr/>
        </p:nvSpPr>
        <p:spPr>
          <a:xfrm>
            <a:off x="19756242" y="781280"/>
            <a:ext cx="3736952" cy="291618"/>
          </a:xfrm>
          <a:prstGeom prst="rect">
            <a:avLst/>
          </a:prstGeom>
          <a:noFill/>
        </p:spPr>
        <p:txBody>
          <a:bodyPr wrap="square" rtlCol="0">
            <a:spAutoFit/>
          </a:bodyPr>
          <a:lstStyle/>
          <a:p>
            <a:pPr algn="ctr">
              <a:lnSpc>
                <a:spcPct val="90000"/>
              </a:lnSpc>
            </a:pPr>
            <a:r>
              <a:rPr lang="en-US" sz="1400" b="0" i="0" spc="300" dirty="0">
                <a:solidFill>
                  <a:schemeClr val="bg1"/>
                </a:solidFill>
                <a:latin typeface="Butler Light" panose="02070803080706020303" pitchFamily="18" charset="77"/>
                <a:ea typeface="Prompt" charset="0"/>
                <a:cs typeface="Prompt" charset="0"/>
              </a:rPr>
              <a:t>NOVEMBER 2020</a:t>
            </a:r>
          </a:p>
        </p:txBody>
      </p:sp>
    </p:spTree>
    <p:extLst>
      <p:ext uri="{BB962C8B-B14F-4D97-AF65-F5344CB8AC3E}">
        <p14:creationId xmlns:p14="http://schemas.microsoft.com/office/powerpoint/2010/main" val="44085653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descr="A picture containing indoor, sitting, dark, table&#10;&#10;Description automatically generated">
            <a:extLst>
              <a:ext uri="{FF2B5EF4-FFF2-40B4-BE49-F238E27FC236}">
                <a16:creationId xmlns:a16="http://schemas.microsoft.com/office/drawing/2014/main" id="{BB2E62CB-C33D-2F4A-9DC1-A51517A683B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7A84922D-6E78-4D43-8F5E-8C29B6387DFA}"/>
              </a:ext>
            </a:extLst>
          </p:cNvPr>
          <p:cNvSpPr txBox="1"/>
          <p:nvPr/>
        </p:nvSpPr>
        <p:spPr>
          <a:xfrm>
            <a:off x="4853354" y="2137279"/>
            <a:ext cx="6564923" cy="646203"/>
          </a:xfrm>
          <a:prstGeom prst="rect">
            <a:avLst/>
          </a:prstGeom>
          <a:noFill/>
        </p:spPr>
        <p:txBody>
          <a:bodyPr wrap="square" rtlCol="0">
            <a:spAutoFit/>
          </a:bodyPr>
          <a:lstStyle/>
          <a:p>
            <a:r>
              <a:rPr lang="en-US" dirty="0">
                <a:solidFill>
                  <a:schemeClr val="accent3">
                    <a:lumMod val="60000"/>
                    <a:lumOff val="40000"/>
                  </a:schemeClr>
                </a:solidFill>
                <a:latin typeface="Butler" panose="02070803080706020303" pitchFamily="18" charset="77"/>
              </a:rPr>
              <a:t>REPETITION</a:t>
            </a:r>
          </a:p>
        </p:txBody>
      </p:sp>
      <p:sp>
        <p:nvSpPr>
          <p:cNvPr id="6" name="TextBox 5">
            <a:extLst>
              <a:ext uri="{FF2B5EF4-FFF2-40B4-BE49-F238E27FC236}">
                <a16:creationId xmlns:a16="http://schemas.microsoft.com/office/drawing/2014/main" id="{3836C38E-FC87-024F-AEDF-CFAA753E483B}"/>
              </a:ext>
            </a:extLst>
          </p:cNvPr>
          <p:cNvSpPr txBox="1"/>
          <p:nvPr/>
        </p:nvSpPr>
        <p:spPr>
          <a:xfrm>
            <a:off x="4853353" y="3860571"/>
            <a:ext cx="6564923" cy="6738768"/>
          </a:xfrm>
          <a:prstGeom prst="rect">
            <a:avLst/>
          </a:prstGeom>
          <a:noFill/>
        </p:spPr>
        <p:txBody>
          <a:bodyPr wrap="square" rtlCol="0">
            <a:spAutoFit/>
          </a:bodyPr>
          <a:lstStyle/>
          <a:p>
            <a:pPr lvl="0"/>
            <a:r>
              <a:rPr lang="en-US" dirty="0">
                <a:solidFill>
                  <a:schemeClr val="bg1"/>
                </a:solidFill>
              </a:rPr>
              <a:t> “The General Assembly weren’t just nosey about you two. They’re nosey about everyone. Being paranoid in The Enclave is nothing more than being streetwise: in my first interview for the role they  went straight into asking me about my personal life, my family’s history and my sexual relations.” (</a:t>
            </a:r>
            <a:r>
              <a:rPr lang="en-US" dirty="0" err="1">
                <a:solidFill>
                  <a:schemeClr val="bg1"/>
                </a:solidFill>
              </a:rPr>
              <a:t>Debbagh</a:t>
            </a:r>
            <a:r>
              <a:rPr lang="en-US" dirty="0">
                <a:solidFill>
                  <a:schemeClr val="bg1"/>
                </a:solidFill>
              </a:rPr>
              <a:t> 2019, p.30)</a:t>
            </a:r>
          </a:p>
        </p:txBody>
      </p:sp>
    </p:spTree>
    <p:extLst>
      <p:ext uri="{BB962C8B-B14F-4D97-AF65-F5344CB8AC3E}">
        <p14:creationId xmlns:p14="http://schemas.microsoft.com/office/powerpoint/2010/main" val="156907919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935CEFA-03C8-5F40-A028-1561BC03241E}"/>
              </a:ext>
            </a:extLst>
          </p:cNvPr>
          <p:cNvSpPr>
            <a:spLocks noGrp="1"/>
          </p:cNvSpPr>
          <p:nvPr>
            <p:ph type="pic" sz="quarter" idx="10"/>
          </p:nvPr>
        </p:nvSpPr>
        <p:spPr/>
      </p:sp>
      <p:pic>
        <p:nvPicPr>
          <p:cNvPr id="4" name="Picture Placeholder 3">
            <a:extLst>
              <a:ext uri="{FF2B5EF4-FFF2-40B4-BE49-F238E27FC236}">
                <a16:creationId xmlns:a16="http://schemas.microsoft.com/office/drawing/2014/main" id="{EF2DFB63-6CFE-CA47-BC97-37D2FAD4D37A}"/>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a:xfrm>
            <a:off x="2111375" y="1624012"/>
            <a:ext cx="20154900" cy="10467975"/>
          </a:xfrm>
        </p:spPr>
      </p:pic>
      <p:sp>
        <p:nvSpPr>
          <p:cNvPr id="6" name="TextBox 5">
            <a:extLst>
              <a:ext uri="{FF2B5EF4-FFF2-40B4-BE49-F238E27FC236}">
                <a16:creationId xmlns:a16="http://schemas.microsoft.com/office/drawing/2014/main" id="{9E6CCED9-BA18-CE46-B6C6-BE1E7F4D26D2}"/>
              </a:ext>
            </a:extLst>
          </p:cNvPr>
          <p:cNvSpPr txBox="1"/>
          <p:nvPr/>
        </p:nvSpPr>
        <p:spPr>
          <a:xfrm>
            <a:off x="14768945" y="-858982"/>
            <a:ext cx="184731" cy="646203"/>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40569D10-6143-ED4E-AB54-AD8A9AC6A7F2}"/>
              </a:ext>
            </a:extLst>
          </p:cNvPr>
          <p:cNvSpPr txBox="1"/>
          <p:nvPr/>
        </p:nvSpPr>
        <p:spPr>
          <a:xfrm>
            <a:off x="14768945" y="3751385"/>
            <a:ext cx="5254070" cy="8400377"/>
          </a:xfrm>
          <a:prstGeom prst="rect">
            <a:avLst/>
          </a:prstGeom>
          <a:noFill/>
        </p:spPr>
        <p:txBody>
          <a:bodyPr wrap="square" rtlCol="0">
            <a:spAutoFit/>
          </a:bodyPr>
          <a:lstStyle/>
          <a:p>
            <a:r>
              <a:rPr lang="en-US" b="1" dirty="0">
                <a:solidFill>
                  <a:schemeClr val="bg1"/>
                </a:solidFill>
              </a:rPr>
              <a:t>A, Contact.</a:t>
            </a:r>
            <a:endParaRPr lang="en-US" dirty="0">
              <a:solidFill>
                <a:schemeClr val="bg1"/>
              </a:solidFill>
            </a:endParaRPr>
          </a:p>
          <a:p>
            <a:pPr lvl="0"/>
            <a:r>
              <a:rPr lang="en-US" dirty="0">
                <a:solidFill>
                  <a:schemeClr val="bg1"/>
                </a:solidFill>
              </a:rPr>
              <a:t>- </a:t>
            </a:r>
            <a:r>
              <a:rPr lang="en-US" i="1" dirty="0">
                <a:solidFill>
                  <a:schemeClr val="bg1"/>
                </a:solidFill>
              </a:rPr>
              <a:t>Narrator-oriented:</a:t>
            </a:r>
            <a:r>
              <a:rPr lang="en-US" dirty="0">
                <a:solidFill>
                  <a:schemeClr val="bg1"/>
                </a:solidFill>
              </a:rPr>
              <a:t> expanding the performance </a:t>
            </a:r>
          </a:p>
          <a:p>
            <a:pPr lvl="0"/>
            <a:r>
              <a:rPr lang="en-US" i="1" dirty="0">
                <a:solidFill>
                  <a:schemeClr val="bg1"/>
                </a:solidFill>
              </a:rPr>
              <a:t>Narratee-oriented: </a:t>
            </a:r>
            <a:r>
              <a:rPr lang="en-US" dirty="0">
                <a:solidFill>
                  <a:schemeClr val="bg1"/>
                </a:solidFill>
              </a:rPr>
              <a:t>testing the reception</a:t>
            </a:r>
          </a:p>
          <a:p>
            <a:r>
              <a:rPr lang="en-US" b="1" dirty="0">
                <a:solidFill>
                  <a:schemeClr val="bg1"/>
                </a:solidFill>
              </a:rPr>
              <a:t>B, Memory.</a:t>
            </a:r>
            <a:endParaRPr lang="en-US" dirty="0">
              <a:solidFill>
                <a:schemeClr val="bg1"/>
              </a:solidFill>
            </a:endParaRPr>
          </a:p>
          <a:p>
            <a:pPr lvl="0"/>
            <a:r>
              <a:rPr lang="en-US" dirty="0">
                <a:solidFill>
                  <a:schemeClr val="bg1"/>
                </a:solidFill>
              </a:rPr>
              <a:t>- </a:t>
            </a:r>
            <a:r>
              <a:rPr lang="en-US" i="1" dirty="0">
                <a:solidFill>
                  <a:schemeClr val="bg1"/>
                </a:solidFill>
              </a:rPr>
              <a:t>Narrator-oriented: </a:t>
            </a:r>
            <a:r>
              <a:rPr lang="en-US" dirty="0">
                <a:solidFill>
                  <a:schemeClr val="bg1"/>
                </a:solidFill>
              </a:rPr>
              <a:t>filling gaps, correcting mistakes.</a:t>
            </a:r>
          </a:p>
          <a:p>
            <a:pPr lvl="0"/>
            <a:r>
              <a:rPr lang="en-US" i="1" dirty="0">
                <a:solidFill>
                  <a:schemeClr val="bg1"/>
                </a:solidFill>
              </a:rPr>
              <a:t>Narratee-oriented: </a:t>
            </a:r>
            <a:r>
              <a:rPr lang="en-US" dirty="0">
                <a:solidFill>
                  <a:schemeClr val="bg1"/>
                </a:solidFill>
              </a:rPr>
              <a:t>securing perception and retention</a:t>
            </a:r>
          </a:p>
          <a:p>
            <a:pPr lvl="0"/>
            <a:r>
              <a:rPr lang="en-US" dirty="0">
                <a:solidFill>
                  <a:schemeClr val="bg1"/>
                </a:solidFill>
              </a:rPr>
              <a:t>(</a:t>
            </a:r>
            <a:r>
              <a:rPr lang="en-US" dirty="0" err="1">
                <a:solidFill>
                  <a:schemeClr val="bg1"/>
                </a:solidFill>
              </a:rPr>
              <a:t>Portelli</a:t>
            </a:r>
            <a:r>
              <a:rPr lang="en-US" dirty="0">
                <a:solidFill>
                  <a:schemeClr val="bg1"/>
                </a:solidFill>
              </a:rPr>
              <a:t> 1991b)</a:t>
            </a:r>
          </a:p>
          <a:p>
            <a:endParaRPr lang="en-US" dirty="0"/>
          </a:p>
        </p:txBody>
      </p:sp>
    </p:spTree>
    <p:extLst>
      <p:ext uri="{BB962C8B-B14F-4D97-AF65-F5344CB8AC3E}">
        <p14:creationId xmlns:p14="http://schemas.microsoft.com/office/powerpoint/2010/main" val="284245851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935CEFA-03C8-5F40-A028-1561BC03241E}"/>
              </a:ext>
            </a:extLst>
          </p:cNvPr>
          <p:cNvSpPr>
            <a:spLocks noGrp="1"/>
          </p:cNvSpPr>
          <p:nvPr>
            <p:ph type="pic" sz="quarter" idx="10"/>
          </p:nvPr>
        </p:nvSpPr>
        <p:spPr/>
      </p:sp>
      <p:pic>
        <p:nvPicPr>
          <p:cNvPr id="4" name="Picture Placeholder 3">
            <a:extLst>
              <a:ext uri="{FF2B5EF4-FFF2-40B4-BE49-F238E27FC236}">
                <a16:creationId xmlns:a16="http://schemas.microsoft.com/office/drawing/2014/main" id="{EF2DFB63-6CFE-CA47-BC97-37D2FAD4D37A}"/>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a:xfrm>
            <a:off x="2111375" y="1624012"/>
            <a:ext cx="20154900" cy="10467975"/>
          </a:xfrm>
        </p:spPr>
      </p:pic>
      <p:sp>
        <p:nvSpPr>
          <p:cNvPr id="6" name="TextBox 5">
            <a:extLst>
              <a:ext uri="{FF2B5EF4-FFF2-40B4-BE49-F238E27FC236}">
                <a16:creationId xmlns:a16="http://schemas.microsoft.com/office/drawing/2014/main" id="{9E6CCED9-BA18-CE46-B6C6-BE1E7F4D26D2}"/>
              </a:ext>
            </a:extLst>
          </p:cNvPr>
          <p:cNvSpPr txBox="1"/>
          <p:nvPr/>
        </p:nvSpPr>
        <p:spPr>
          <a:xfrm>
            <a:off x="14768945" y="-858982"/>
            <a:ext cx="184731" cy="646203"/>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40569D10-6143-ED4E-AB54-AD8A9AC6A7F2}"/>
              </a:ext>
            </a:extLst>
          </p:cNvPr>
          <p:cNvSpPr txBox="1"/>
          <p:nvPr/>
        </p:nvSpPr>
        <p:spPr>
          <a:xfrm>
            <a:off x="12848492" y="2344615"/>
            <a:ext cx="8276493" cy="7292637"/>
          </a:xfrm>
          <a:prstGeom prst="rect">
            <a:avLst/>
          </a:prstGeom>
          <a:noFill/>
        </p:spPr>
        <p:txBody>
          <a:bodyPr wrap="square" rtlCol="0">
            <a:spAutoFit/>
          </a:bodyPr>
          <a:lstStyle/>
          <a:p>
            <a:r>
              <a:rPr lang="en-US" dirty="0">
                <a:solidFill>
                  <a:schemeClr val="bg1"/>
                </a:solidFill>
              </a:rPr>
              <a:t>“Orality is impermanent, and therefore its values are memory, tradition, conservation, and repetition, while its practice is determined by the difficulty of conserving, remembering and duplicating anything exactly. Writing is stable and permanent, and therefore its values are innovation, change, and experimentation, while its practice consists of prints, libraries, archives and makes it difficult for typographic culture to ever forget or throw away anything.”  (</a:t>
            </a:r>
            <a:r>
              <a:rPr lang="en-US" dirty="0" err="1">
                <a:solidFill>
                  <a:schemeClr val="bg1"/>
                </a:solidFill>
              </a:rPr>
              <a:t>Portelli</a:t>
            </a:r>
            <a:r>
              <a:rPr lang="en-US" dirty="0">
                <a:solidFill>
                  <a:schemeClr val="bg1"/>
                </a:solidFill>
              </a:rPr>
              <a:t> 1991b)</a:t>
            </a:r>
          </a:p>
        </p:txBody>
      </p:sp>
    </p:spTree>
    <p:extLst>
      <p:ext uri="{BB962C8B-B14F-4D97-AF65-F5344CB8AC3E}">
        <p14:creationId xmlns:p14="http://schemas.microsoft.com/office/powerpoint/2010/main" val="153832629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935CEFA-03C8-5F40-A028-1561BC03241E}"/>
              </a:ext>
            </a:extLst>
          </p:cNvPr>
          <p:cNvSpPr>
            <a:spLocks noGrp="1"/>
          </p:cNvSpPr>
          <p:nvPr>
            <p:ph type="pic" sz="quarter" idx="10"/>
          </p:nvPr>
        </p:nvSpPr>
        <p:spPr/>
      </p:sp>
      <p:pic>
        <p:nvPicPr>
          <p:cNvPr id="4" name="Picture Placeholder 3">
            <a:extLst>
              <a:ext uri="{FF2B5EF4-FFF2-40B4-BE49-F238E27FC236}">
                <a16:creationId xmlns:a16="http://schemas.microsoft.com/office/drawing/2014/main" id="{EF2DFB63-6CFE-CA47-BC97-37D2FAD4D37A}"/>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a:xfrm>
            <a:off x="2111375" y="1624012"/>
            <a:ext cx="20154900" cy="10467975"/>
          </a:xfrm>
        </p:spPr>
      </p:pic>
      <p:sp>
        <p:nvSpPr>
          <p:cNvPr id="6" name="TextBox 5">
            <a:extLst>
              <a:ext uri="{FF2B5EF4-FFF2-40B4-BE49-F238E27FC236}">
                <a16:creationId xmlns:a16="http://schemas.microsoft.com/office/drawing/2014/main" id="{9E6CCED9-BA18-CE46-B6C6-BE1E7F4D26D2}"/>
              </a:ext>
            </a:extLst>
          </p:cNvPr>
          <p:cNvSpPr txBox="1"/>
          <p:nvPr/>
        </p:nvSpPr>
        <p:spPr>
          <a:xfrm>
            <a:off x="14768945" y="-858982"/>
            <a:ext cx="184731" cy="646203"/>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0567703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descr="A picture containing indoor, sitting, dark, table&#10;&#10;Description automatically generated">
            <a:extLst>
              <a:ext uri="{FF2B5EF4-FFF2-40B4-BE49-F238E27FC236}">
                <a16:creationId xmlns:a16="http://schemas.microsoft.com/office/drawing/2014/main" id="{BB2E62CB-C33D-2F4A-9DC1-A51517A683B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7A84922D-6E78-4D43-8F5E-8C29B6387DFA}"/>
              </a:ext>
            </a:extLst>
          </p:cNvPr>
          <p:cNvSpPr txBox="1"/>
          <p:nvPr/>
        </p:nvSpPr>
        <p:spPr>
          <a:xfrm>
            <a:off x="4853354" y="2137279"/>
            <a:ext cx="6564923" cy="646203"/>
          </a:xfrm>
          <a:prstGeom prst="rect">
            <a:avLst/>
          </a:prstGeom>
          <a:noFill/>
        </p:spPr>
        <p:txBody>
          <a:bodyPr wrap="square" rtlCol="0">
            <a:spAutoFit/>
          </a:bodyPr>
          <a:lstStyle/>
          <a:p>
            <a:r>
              <a:rPr lang="en-US" dirty="0">
                <a:solidFill>
                  <a:schemeClr val="accent3">
                    <a:lumMod val="60000"/>
                    <a:lumOff val="40000"/>
                  </a:schemeClr>
                </a:solidFill>
                <a:latin typeface="Butler" panose="02070803080706020303" pitchFamily="18" charset="77"/>
              </a:rPr>
              <a:t>TEMPORALITY</a:t>
            </a:r>
          </a:p>
        </p:txBody>
      </p:sp>
      <p:sp>
        <p:nvSpPr>
          <p:cNvPr id="6" name="TextBox 5">
            <a:extLst>
              <a:ext uri="{FF2B5EF4-FFF2-40B4-BE49-F238E27FC236}">
                <a16:creationId xmlns:a16="http://schemas.microsoft.com/office/drawing/2014/main" id="{F1F9FA1A-F950-9C43-BBEB-68470A68AFA7}"/>
              </a:ext>
            </a:extLst>
          </p:cNvPr>
          <p:cNvSpPr txBox="1"/>
          <p:nvPr/>
        </p:nvSpPr>
        <p:spPr>
          <a:xfrm>
            <a:off x="4853353" y="3860571"/>
            <a:ext cx="6564923" cy="5631029"/>
          </a:xfrm>
          <a:prstGeom prst="rect">
            <a:avLst/>
          </a:prstGeom>
          <a:noFill/>
        </p:spPr>
        <p:txBody>
          <a:bodyPr wrap="square" rtlCol="0">
            <a:spAutoFit/>
          </a:bodyPr>
          <a:lstStyle/>
          <a:p>
            <a:r>
              <a:rPr lang="en-US" dirty="0">
                <a:solidFill>
                  <a:schemeClr val="bg1"/>
                </a:solidFill>
              </a:rPr>
              <a:t>““I’m going to send on as a voice file to both of you. It is a vocal, digital letter of apology. No, it is more than that. It is a vocal, digital letter of apology with evidence. That is what I do after all, I record things. Like you two, for example.” (</a:t>
            </a:r>
            <a:r>
              <a:rPr lang="en-US" dirty="0" err="1">
                <a:solidFill>
                  <a:schemeClr val="bg1"/>
                </a:solidFill>
              </a:rPr>
              <a:t>Dabbagh</a:t>
            </a:r>
            <a:r>
              <a:rPr lang="en-US" dirty="0">
                <a:solidFill>
                  <a:schemeClr val="bg1"/>
                </a:solidFill>
              </a:rPr>
              <a:t> 2019, p.1)</a:t>
            </a:r>
          </a:p>
          <a:p>
            <a:pPr lvl="0"/>
            <a:endParaRPr lang="en-US" dirty="0">
              <a:solidFill>
                <a:schemeClr val="bg1"/>
              </a:solidFill>
            </a:endParaRPr>
          </a:p>
        </p:txBody>
      </p:sp>
    </p:spTree>
    <p:extLst>
      <p:ext uri="{BB962C8B-B14F-4D97-AF65-F5344CB8AC3E}">
        <p14:creationId xmlns:p14="http://schemas.microsoft.com/office/powerpoint/2010/main" val="324259352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descr="A picture containing indoor, sitting, dark, table&#10;&#10;Description automatically generated">
            <a:extLst>
              <a:ext uri="{FF2B5EF4-FFF2-40B4-BE49-F238E27FC236}">
                <a16:creationId xmlns:a16="http://schemas.microsoft.com/office/drawing/2014/main" id="{BB2E62CB-C33D-2F4A-9DC1-A51517A683B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7A84922D-6E78-4D43-8F5E-8C29B6387DFA}"/>
              </a:ext>
            </a:extLst>
          </p:cNvPr>
          <p:cNvSpPr txBox="1"/>
          <p:nvPr/>
        </p:nvSpPr>
        <p:spPr>
          <a:xfrm>
            <a:off x="4853354" y="2137279"/>
            <a:ext cx="6564923" cy="646203"/>
          </a:xfrm>
          <a:prstGeom prst="rect">
            <a:avLst/>
          </a:prstGeom>
          <a:noFill/>
        </p:spPr>
        <p:txBody>
          <a:bodyPr wrap="square" rtlCol="0">
            <a:spAutoFit/>
          </a:bodyPr>
          <a:lstStyle/>
          <a:p>
            <a:r>
              <a:rPr lang="en-US" dirty="0">
                <a:solidFill>
                  <a:schemeClr val="accent3">
                    <a:lumMod val="60000"/>
                    <a:lumOff val="40000"/>
                  </a:schemeClr>
                </a:solidFill>
                <a:latin typeface="Butler" panose="02070803080706020303" pitchFamily="18" charset="77"/>
              </a:rPr>
              <a:t>TEMPORALITY</a:t>
            </a:r>
          </a:p>
        </p:txBody>
      </p:sp>
      <p:sp>
        <p:nvSpPr>
          <p:cNvPr id="6" name="TextBox 5">
            <a:extLst>
              <a:ext uri="{FF2B5EF4-FFF2-40B4-BE49-F238E27FC236}">
                <a16:creationId xmlns:a16="http://schemas.microsoft.com/office/drawing/2014/main" id="{F1F9FA1A-F950-9C43-BBEB-68470A68AFA7}"/>
              </a:ext>
            </a:extLst>
          </p:cNvPr>
          <p:cNvSpPr txBox="1"/>
          <p:nvPr/>
        </p:nvSpPr>
        <p:spPr>
          <a:xfrm>
            <a:off x="4853353" y="3860571"/>
            <a:ext cx="6564923" cy="7971413"/>
          </a:xfrm>
          <a:prstGeom prst="rect">
            <a:avLst/>
          </a:prstGeom>
          <a:noFill/>
        </p:spPr>
        <p:txBody>
          <a:bodyPr wrap="square" rtlCol="0">
            <a:spAutoFit/>
          </a:bodyPr>
          <a:lstStyle/>
          <a:p>
            <a:r>
              <a:rPr lang="en-US" sz="3200" dirty="0">
                <a:solidFill>
                  <a:schemeClr val="bg1"/>
                </a:solidFill>
              </a:rPr>
              <a:t>“I can tell you what Dr. Kamal said after that, but you may prefer to listen.</a:t>
            </a:r>
          </a:p>
          <a:p>
            <a:endParaRPr lang="en-US" sz="3200" dirty="0">
              <a:solidFill>
                <a:schemeClr val="bg1"/>
              </a:solidFill>
            </a:endParaRPr>
          </a:p>
          <a:p>
            <a:r>
              <a:rPr lang="en-US" sz="3200" dirty="0">
                <a:solidFill>
                  <a:schemeClr val="bg1"/>
                </a:solidFill>
              </a:rPr>
              <a:t>KAMAL: She’s a recorder. Look at her equipment. Who gave you this?</a:t>
            </a:r>
          </a:p>
          <a:p>
            <a:endParaRPr lang="en-US" sz="3200" dirty="0">
              <a:solidFill>
                <a:schemeClr val="bg1"/>
              </a:solidFill>
            </a:endParaRPr>
          </a:p>
          <a:p>
            <a:r>
              <a:rPr lang="en-US" sz="3200" dirty="0">
                <a:solidFill>
                  <a:schemeClr val="bg1"/>
                </a:solidFill>
              </a:rPr>
              <a:t>I’d rather you did not think of me being a creep, or a snoop. I am not even a proper spy. Okay, yes I was a recorder, but I did not know what that meant when I was recruited. I am sorry for the shock I caused you. I can hear it in both your voices. Listen…” (</a:t>
            </a:r>
            <a:r>
              <a:rPr lang="en-US" sz="3200" dirty="0" err="1">
                <a:solidFill>
                  <a:schemeClr val="bg1"/>
                </a:solidFill>
              </a:rPr>
              <a:t>Dabbagh</a:t>
            </a:r>
            <a:r>
              <a:rPr lang="en-US" sz="3200" dirty="0">
                <a:solidFill>
                  <a:schemeClr val="bg1"/>
                </a:solidFill>
              </a:rPr>
              <a:t> 2019, p.22)</a:t>
            </a:r>
          </a:p>
        </p:txBody>
      </p:sp>
    </p:spTree>
    <p:extLst>
      <p:ext uri="{BB962C8B-B14F-4D97-AF65-F5344CB8AC3E}">
        <p14:creationId xmlns:p14="http://schemas.microsoft.com/office/powerpoint/2010/main" val="339918308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descr="A picture containing indoor, sitting, dark, table&#10;&#10;Description automatically generated">
            <a:extLst>
              <a:ext uri="{FF2B5EF4-FFF2-40B4-BE49-F238E27FC236}">
                <a16:creationId xmlns:a16="http://schemas.microsoft.com/office/drawing/2014/main" id="{BB2E62CB-C33D-2F4A-9DC1-A51517A683B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7A84922D-6E78-4D43-8F5E-8C29B6387DFA}"/>
              </a:ext>
            </a:extLst>
          </p:cNvPr>
          <p:cNvSpPr txBox="1"/>
          <p:nvPr/>
        </p:nvSpPr>
        <p:spPr>
          <a:xfrm>
            <a:off x="4853354" y="2137279"/>
            <a:ext cx="6564923" cy="646203"/>
          </a:xfrm>
          <a:prstGeom prst="rect">
            <a:avLst/>
          </a:prstGeom>
          <a:noFill/>
        </p:spPr>
        <p:txBody>
          <a:bodyPr wrap="square" rtlCol="0">
            <a:spAutoFit/>
          </a:bodyPr>
          <a:lstStyle/>
          <a:p>
            <a:r>
              <a:rPr lang="en-US" dirty="0">
                <a:solidFill>
                  <a:schemeClr val="accent3">
                    <a:lumMod val="60000"/>
                    <a:lumOff val="40000"/>
                  </a:schemeClr>
                </a:solidFill>
                <a:latin typeface="Butler" panose="02070803080706020303" pitchFamily="18" charset="77"/>
              </a:rPr>
              <a:t>TEMPORALITY</a:t>
            </a:r>
          </a:p>
        </p:txBody>
      </p:sp>
      <p:sp>
        <p:nvSpPr>
          <p:cNvPr id="6" name="TextBox 5">
            <a:extLst>
              <a:ext uri="{FF2B5EF4-FFF2-40B4-BE49-F238E27FC236}">
                <a16:creationId xmlns:a16="http://schemas.microsoft.com/office/drawing/2014/main" id="{F1F9FA1A-F950-9C43-BBEB-68470A68AFA7}"/>
              </a:ext>
            </a:extLst>
          </p:cNvPr>
          <p:cNvSpPr txBox="1"/>
          <p:nvPr/>
        </p:nvSpPr>
        <p:spPr>
          <a:xfrm>
            <a:off x="4853353" y="3860571"/>
            <a:ext cx="6564923" cy="7292637"/>
          </a:xfrm>
          <a:prstGeom prst="rect">
            <a:avLst/>
          </a:prstGeom>
          <a:noFill/>
        </p:spPr>
        <p:txBody>
          <a:bodyPr wrap="square" rtlCol="0">
            <a:spAutoFit/>
          </a:bodyPr>
          <a:lstStyle/>
          <a:p>
            <a:pPr lvl="0"/>
            <a:r>
              <a:rPr lang="en-US" dirty="0">
                <a:solidFill>
                  <a:schemeClr val="bg1"/>
                </a:solidFill>
              </a:rPr>
              <a:t>“END OF RECORDING</a:t>
            </a:r>
          </a:p>
          <a:p>
            <a:pPr lvl="0"/>
            <a:endParaRPr lang="en-US" dirty="0">
              <a:solidFill>
                <a:schemeClr val="bg1"/>
              </a:solidFill>
            </a:endParaRPr>
          </a:p>
          <a:p>
            <a:pPr lvl="0"/>
            <a:r>
              <a:rPr lang="en-US" dirty="0">
                <a:solidFill>
                  <a:schemeClr val="bg1"/>
                </a:solidFill>
              </a:rPr>
              <a:t>You can hear that I am becoming more strident in my condemnation of you, Dr. Schott. At the time I was actually becoming less and less sure of what I was doing and I believed in, but I was unable to back out. My interview process involved a stage I need to explain.” (</a:t>
            </a:r>
            <a:r>
              <a:rPr lang="en-US" dirty="0" err="1">
                <a:solidFill>
                  <a:schemeClr val="bg1"/>
                </a:solidFill>
              </a:rPr>
              <a:t>Dabbagh</a:t>
            </a:r>
            <a:r>
              <a:rPr lang="en-US" dirty="0">
                <a:solidFill>
                  <a:schemeClr val="bg1"/>
                </a:solidFill>
              </a:rPr>
              <a:t> 2019, p.36)</a:t>
            </a:r>
          </a:p>
        </p:txBody>
      </p:sp>
      <p:sp>
        <p:nvSpPr>
          <p:cNvPr id="7" name="TextBox 6">
            <a:extLst>
              <a:ext uri="{FF2B5EF4-FFF2-40B4-BE49-F238E27FC236}">
                <a16:creationId xmlns:a16="http://schemas.microsoft.com/office/drawing/2014/main" id="{DD90961D-20AB-CE42-8E9C-D62688B437F3}"/>
              </a:ext>
            </a:extLst>
          </p:cNvPr>
          <p:cNvSpPr txBox="1"/>
          <p:nvPr/>
        </p:nvSpPr>
        <p:spPr>
          <a:xfrm>
            <a:off x="14264664" y="5155370"/>
            <a:ext cx="6564923" cy="5631029"/>
          </a:xfrm>
          <a:prstGeom prst="rect">
            <a:avLst/>
          </a:prstGeom>
          <a:noFill/>
        </p:spPr>
        <p:txBody>
          <a:bodyPr wrap="square" rtlCol="0">
            <a:spAutoFit/>
          </a:bodyPr>
          <a:lstStyle/>
          <a:p>
            <a:pPr lvl="0"/>
            <a:r>
              <a:rPr lang="en-US" dirty="0">
                <a:solidFill>
                  <a:schemeClr val="bg1"/>
                </a:solidFill>
              </a:rPr>
              <a:t>“It was a high-definition reproduction of a piece of my past I’d managed to erode from my mind. It became so vivid, I could smell the boy after that, his breath like oil from cigarettes. I couldn’t talk after that. It didn’t matter the official did the talking for me.” (</a:t>
            </a:r>
            <a:r>
              <a:rPr lang="en-US" dirty="0" err="1">
                <a:solidFill>
                  <a:schemeClr val="bg1"/>
                </a:solidFill>
              </a:rPr>
              <a:t>Dabbagh</a:t>
            </a:r>
            <a:r>
              <a:rPr lang="en-US" dirty="0">
                <a:solidFill>
                  <a:schemeClr val="bg1"/>
                </a:solidFill>
              </a:rPr>
              <a:t> 2019, p.38)</a:t>
            </a:r>
          </a:p>
        </p:txBody>
      </p:sp>
    </p:spTree>
    <p:extLst>
      <p:ext uri="{BB962C8B-B14F-4D97-AF65-F5344CB8AC3E}">
        <p14:creationId xmlns:p14="http://schemas.microsoft.com/office/powerpoint/2010/main" val="260226038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descr="A picture containing indoor, sitting, dark, table&#10;&#10;Description automatically generated">
            <a:extLst>
              <a:ext uri="{FF2B5EF4-FFF2-40B4-BE49-F238E27FC236}">
                <a16:creationId xmlns:a16="http://schemas.microsoft.com/office/drawing/2014/main" id="{BB2E62CB-C33D-2F4A-9DC1-A51517A683B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7A84922D-6E78-4D43-8F5E-8C29B6387DFA}"/>
              </a:ext>
            </a:extLst>
          </p:cNvPr>
          <p:cNvSpPr txBox="1"/>
          <p:nvPr/>
        </p:nvSpPr>
        <p:spPr>
          <a:xfrm>
            <a:off x="4853354" y="2137279"/>
            <a:ext cx="6564923" cy="646203"/>
          </a:xfrm>
          <a:prstGeom prst="rect">
            <a:avLst/>
          </a:prstGeom>
          <a:noFill/>
        </p:spPr>
        <p:txBody>
          <a:bodyPr wrap="square" rtlCol="0">
            <a:spAutoFit/>
          </a:bodyPr>
          <a:lstStyle/>
          <a:p>
            <a:r>
              <a:rPr lang="en-US" dirty="0">
                <a:solidFill>
                  <a:schemeClr val="accent3">
                    <a:lumMod val="60000"/>
                    <a:lumOff val="40000"/>
                  </a:schemeClr>
                </a:solidFill>
                <a:latin typeface="Butler" panose="02070803080706020303" pitchFamily="18" charset="77"/>
              </a:rPr>
              <a:t>TEMPORALITY</a:t>
            </a:r>
          </a:p>
        </p:txBody>
      </p:sp>
      <p:sp>
        <p:nvSpPr>
          <p:cNvPr id="6" name="TextBox 5">
            <a:extLst>
              <a:ext uri="{FF2B5EF4-FFF2-40B4-BE49-F238E27FC236}">
                <a16:creationId xmlns:a16="http://schemas.microsoft.com/office/drawing/2014/main" id="{F1F9FA1A-F950-9C43-BBEB-68470A68AFA7}"/>
              </a:ext>
            </a:extLst>
          </p:cNvPr>
          <p:cNvSpPr txBox="1"/>
          <p:nvPr/>
        </p:nvSpPr>
        <p:spPr>
          <a:xfrm>
            <a:off x="4853353" y="3860571"/>
            <a:ext cx="6564923" cy="3415550"/>
          </a:xfrm>
          <a:prstGeom prst="rect">
            <a:avLst/>
          </a:prstGeom>
          <a:noFill/>
        </p:spPr>
        <p:txBody>
          <a:bodyPr wrap="square" rtlCol="0">
            <a:spAutoFit/>
          </a:bodyPr>
          <a:lstStyle/>
          <a:p>
            <a:pPr lvl="0"/>
            <a:r>
              <a:rPr lang="en-US" i="1" dirty="0">
                <a:solidFill>
                  <a:schemeClr val="bg1"/>
                </a:solidFill>
              </a:rPr>
              <a:t>“Dual temporality: </a:t>
            </a:r>
            <a:r>
              <a:rPr lang="en-US" dirty="0">
                <a:solidFill>
                  <a:schemeClr val="bg1"/>
                </a:solidFill>
              </a:rPr>
              <a:t>the ways the political and perhaps epistemological status of time are tethered to both the original incident and the act of memory itself” (Stein 2015)</a:t>
            </a:r>
          </a:p>
        </p:txBody>
      </p:sp>
    </p:spTree>
    <p:extLst>
      <p:ext uri="{BB962C8B-B14F-4D97-AF65-F5344CB8AC3E}">
        <p14:creationId xmlns:p14="http://schemas.microsoft.com/office/powerpoint/2010/main" val="417805132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935CEFA-03C8-5F40-A028-1561BC03241E}"/>
              </a:ext>
            </a:extLst>
          </p:cNvPr>
          <p:cNvSpPr>
            <a:spLocks noGrp="1"/>
          </p:cNvSpPr>
          <p:nvPr>
            <p:ph type="pic" sz="quarter" idx="10"/>
          </p:nvPr>
        </p:nvSpPr>
        <p:spPr/>
      </p:sp>
      <p:pic>
        <p:nvPicPr>
          <p:cNvPr id="4" name="Picture Placeholder 3">
            <a:extLst>
              <a:ext uri="{FF2B5EF4-FFF2-40B4-BE49-F238E27FC236}">
                <a16:creationId xmlns:a16="http://schemas.microsoft.com/office/drawing/2014/main" id="{EF2DFB63-6CFE-CA47-BC97-37D2FAD4D37A}"/>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a:xfrm>
            <a:off x="2111375" y="1624012"/>
            <a:ext cx="20154900" cy="10467975"/>
          </a:xfrm>
        </p:spPr>
      </p:pic>
      <p:sp>
        <p:nvSpPr>
          <p:cNvPr id="6" name="TextBox 5">
            <a:extLst>
              <a:ext uri="{FF2B5EF4-FFF2-40B4-BE49-F238E27FC236}">
                <a16:creationId xmlns:a16="http://schemas.microsoft.com/office/drawing/2014/main" id="{9E6CCED9-BA18-CE46-B6C6-BE1E7F4D26D2}"/>
              </a:ext>
            </a:extLst>
          </p:cNvPr>
          <p:cNvSpPr txBox="1"/>
          <p:nvPr/>
        </p:nvSpPr>
        <p:spPr>
          <a:xfrm>
            <a:off x="14768945" y="-858982"/>
            <a:ext cx="184731" cy="646203"/>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6178612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Placeholder 6" descr="A picture containing person, dark&#10;&#10;Description automatically generated">
            <a:extLst>
              <a:ext uri="{FF2B5EF4-FFF2-40B4-BE49-F238E27FC236}">
                <a16:creationId xmlns:a16="http://schemas.microsoft.com/office/drawing/2014/main" id="{1BFBA808-3563-6142-B404-C5C7E320E402}"/>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D0386CEB-1805-9D45-B88C-A0CA3053DE69}"/>
              </a:ext>
            </a:extLst>
          </p:cNvPr>
          <p:cNvSpPr txBox="1"/>
          <p:nvPr/>
        </p:nvSpPr>
        <p:spPr>
          <a:xfrm>
            <a:off x="863681" y="275150"/>
            <a:ext cx="11145823" cy="1323439"/>
          </a:xfrm>
          <a:prstGeom prst="rect">
            <a:avLst/>
          </a:prstGeom>
          <a:noFill/>
        </p:spPr>
        <p:txBody>
          <a:bodyPr wrap="square" rtlCol="0">
            <a:spAutoFit/>
          </a:bodyPr>
          <a:lstStyle/>
          <a:p>
            <a:r>
              <a:rPr lang="en-US" sz="8000" dirty="0">
                <a:solidFill>
                  <a:schemeClr val="bg2"/>
                </a:solidFill>
                <a:latin typeface="Butler" panose="02070803080706020303" pitchFamily="18" charset="77"/>
              </a:rPr>
              <a:t>LEILA ABDELRAZAQ</a:t>
            </a:r>
            <a:endParaRPr lang="en-US" sz="8000" dirty="0">
              <a:solidFill>
                <a:schemeClr val="bg2"/>
              </a:solidFill>
              <a:latin typeface="Butler" panose="02070803080706020303" pitchFamily="18" charset="77"/>
              <a:ea typeface="Noto Sans" panose="020B0502040504020204" pitchFamily="34" charset="0"/>
              <a:cs typeface="Prompt" pitchFamily="2" charset="-34"/>
            </a:endParaRPr>
          </a:p>
        </p:txBody>
      </p:sp>
      <p:sp>
        <p:nvSpPr>
          <p:cNvPr id="6" name="TextBox 5">
            <a:extLst>
              <a:ext uri="{FF2B5EF4-FFF2-40B4-BE49-F238E27FC236}">
                <a16:creationId xmlns:a16="http://schemas.microsoft.com/office/drawing/2014/main" id="{957E12AA-A0B3-E942-827B-45D95290D9E5}"/>
              </a:ext>
            </a:extLst>
          </p:cNvPr>
          <p:cNvSpPr txBox="1"/>
          <p:nvPr/>
        </p:nvSpPr>
        <p:spPr>
          <a:xfrm>
            <a:off x="3548062" y="2084790"/>
            <a:ext cx="8104676" cy="1015663"/>
          </a:xfrm>
          <a:prstGeom prst="rect">
            <a:avLst/>
          </a:prstGeom>
          <a:noFill/>
        </p:spPr>
        <p:txBody>
          <a:bodyPr wrap="square" rtlCol="0">
            <a:spAutoFit/>
          </a:bodyPr>
          <a:lstStyle/>
          <a:p>
            <a:r>
              <a:rPr lang="en-US" sz="6000" dirty="0">
                <a:solidFill>
                  <a:schemeClr val="accent3">
                    <a:lumMod val="60000"/>
                    <a:lumOff val="40000"/>
                  </a:schemeClr>
                </a:solidFill>
                <a:latin typeface="Butler" panose="02070803080706020303" pitchFamily="18" charset="77"/>
              </a:rPr>
              <a:t>BADDAWI</a:t>
            </a:r>
          </a:p>
        </p:txBody>
      </p:sp>
    </p:spTree>
    <p:extLst>
      <p:ext uri="{BB962C8B-B14F-4D97-AF65-F5344CB8AC3E}">
        <p14:creationId xmlns:p14="http://schemas.microsoft.com/office/powerpoint/2010/main" val="173728127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534806A-2A42-E244-B961-8C8AF7C3D69B}"/>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Lst>
          </a:blip>
          <a:srcRect/>
          <a:stretch/>
        </p:blipFill>
        <p:spPr>
          <a:xfrm>
            <a:off x="0" y="128588"/>
            <a:ext cx="24377650" cy="13716000"/>
          </a:xfrm>
          <a:prstGeom prst="rect">
            <a:avLst/>
          </a:prstGeom>
        </p:spPr>
      </p:pic>
      <p:pic>
        <p:nvPicPr>
          <p:cNvPr id="8" name="Picture Placeholder 7">
            <a:extLst>
              <a:ext uri="{FF2B5EF4-FFF2-40B4-BE49-F238E27FC236}">
                <a16:creationId xmlns:a16="http://schemas.microsoft.com/office/drawing/2014/main" id="{4D847B7E-8FE2-F54F-8F7E-9B4A2440FD46}"/>
              </a:ext>
            </a:extLst>
          </p:cNvPr>
          <p:cNvPicPr>
            <a:picLocks noGrp="1" noChangeAspect="1"/>
          </p:cNvPicPr>
          <p:nvPr>
            <p:ph type="pic" sz="quarter" idx="4294967295"/>
          </p:nvPr>
        </p:nvPicPr>
        <p:blipFill>
          <a:blip r:embed="rId4" cstate="email">
            <a:extLst>
              <a:ext uri="{28A0092B-C50C-407E-A947-70E740481C1C}">
                <a14:useLocalDpi xmlns:a14="http://schemas.microsoft.com/office/drawing/2010/main"/>
              </a:ext>
            </a:extLst>
          </a:blip>
          <a:srcRect/>
          <a:stretch>
            <a:fillRect/>
          </a:stretch>
        </p:blipFill>
        <p:spPr>
          <a:xfrm>
            <a:off x="0" y="1595836"/>
            <a:ext cx="21581910" cy="11209130"/>
          </a:xfrm>
          <a:prstGeom prst="rect">
            <a:avLst/>
          </a:prstGeom>
        </p:spPr>
      </p:pic>
      <p:sp>
        <p:nvSpPr>
          <p:cNvPr id="43" name="TextBox 42">
            <a:extLst>
              <a:ext uri="{FF2B5EF4-FFF2-40B4-BE49-F238E27FC236}">
                <a16:creationId xmlns:a16="http://schemas.microsoft.com/office/drawing/2014/main" id="{33D4DCB7-3477-A94D-B04E-4E4167FCAA07}"/>
              </a:ext>
            </a:extLst>
          </p:cNvPr>
          <p:cNvSpPr txBox="1"/>
          <p:nvPr/>
        </p:nvSpPr>
        <p:spPr>
          <a:xfrm>
            <a:off x="19756242" y="781280"/>
            <a:ext cx="3736952" cy="291618"/>
          </a:xfrm>
          <a:prstGeom prst="rect">
            <a:avLst/>
          </a:prstGeom>
          <a:noFill/>
        </p:spPr>
        <p:txBody>
          <a:bodyPr wrap="square" rtlCol="0">
            <a:spAutoFit/>
          </a:bodyPr>
          <a:lstStyle/>
          <a:p>
            <a:pPr algn="ctr">
              <a:lnSpc>
                <a:spcPct val="90000"/>
              </a:lnSpc>
            </a:pPr>
            <a:r>
              <a:rPr lang="en-US" sz="1400" b="0" i="0" spc="300" dirty="0">
                <a:solidFill>
                  <a:schemeClr val="bg1"/>
                </a:solidFill>
                <a:latin typeface="Butler Light" panose="02070803080706020303" pitchFamily="18" charset="77"/>
                <a:ea typeface="Prompt" charset="0"/>
                <a:cs typeface="Prompt" charset="0"/>
              </a:rPr>
              <a:t>NOVEMBER 2020</a:t>
            </a:r>
          </a:p>
        </p:txBody>
      </p:sp>
      <p:sp>
        <p:nvSpPr>
          <p:cNvPr id="2" name="TextBox 1">
            <a:extLst>
              <a:ext uri="{FF2B5EF4-FFF2-40B4-BE49-F238E27FC236}">
                <a16:creationId xmlns:a16="http://schemas.microsoft.com/office/drawing/2014/main" id="{E95267B9-0B3F-D442-88EF-9702F6111704}"/>
              </a:ext>
            </a:extLst>
          </p:cNvPr>
          <p:cNvSpPr txBox="1"/>
          <p:nvPr/>
        </p:nvSpPr>
        <p:spPr>
          <a:xfrm>
            <a:off x="3106301" y="4349621"/>
            <a:ext cx="11978640" cy="5016758"/>
          </a:xfrm>
          <a:prstGeom prst="rect">
            <a:avLst/>
          </a:prstGeom>
          <a:noFill/>
        </p:spPr>
        <p:txBody>
          <a:bodyPr wrap="square" rtlCol="0">
            <a:spAutoFit/>
          </a:bodyPr>
          <a:lstStyle/>
          <a:p>
            <a:r>
              <a:rPr lang="en-US" sz="3200" dirty="0">
                <a:solidFill>
                  <a:schemeClr val="bg1"/>
                </a:solidFill>
              </a:rPr>
              <a:t> </a:t>
            </a:r>
          </a:p>
          <a:p>
            <a:r>
              <a:rPr lang="en-US" sz="3200" dirty="0">
                <a:solidFill>
                  <a:schemeClr val="bg1"/>
                </a:solidFill>
              </a:rPr>
              <a:t> </a:t>
            </a:r>
          </a:p>
          <a:p>
            <a:r>
              <a:rPr lang="en-US" sz="3200" b="1" dirty="0">
                <a:solidFill>
                  <a:schemeClr val="bg1"/>
                </a:solidFill>
              </a:rPr>
              <a:t>Alia:</a:t>
            </a:r>
            <a:r>
              <a:rPr lang="en-US" sz="3200" dirty="0">
                <a:solidFill>
                  <a:schemeClr val="bg1"/>
                </a:solidFill>
              </a:rPr>
              <a:t> The only past I know is here. Everything else is just fairytales.</a:t>
            </a:r>
          </a:p>
          <a:p>
            <a:r>
              <a:rPr lang="en-US" sz="3200" dirty="0">
                <a:solidFill>
                  <a:schemeClr val="bg1"/>
                </a:solidFill>
              </a:rPr>
              <a:t> </a:t>
            </a:r>
          </a:p>
          <a:p>
            <a:r>
              <a:rPr lang="en-US" sz="3200" b="1" dirty="0">
                <a:solidFill>
                  <a:schemeClr val="bg1"/>
                </a:solidFill>
              </a:rPr>
              <a:t>Dunia:</a:t>
            </a:r>
            <a:r>
              <a:rPr lang="en-US" sz="3200" dirty="0">
                <a:solidFill>
                  <a:schemeClr val="bg1"/>
                </a:solidFill>
              </a:rPr>
              <a:t> Entire nations are built on fairytales. Facts alone are too sterile for cohesive understanding. Soon what we have achieved here will be a myth of its own.</a:t>
            </a:r>
          </a:p>
          <a:p>
            <a:r>
              <a:rPr lang="en-US" sz="3200" dirty="0">
                <a:solidFill>
                  <a:schemeClr val="bg1"/>
                </a:solidFill>
              </a:rPr>
              <a:t> </a:t>
            </a:r>
          </a:p>
          <a:p>
            <a:r>
              <a:rPr lang="en-US" sz="3200" i="1" dirty="0">
                <a:solidFill>
                  <a:schemeClr val="bg1"/>
                </a:solidFill>
              </a:rPr>
              <a:t>From ‘In Vitro’ (2019). Work by Larissa </a:t>
            </a:r>
            <a:r>
              <a:rPr lang="en-US" sz="3200" i="1" dirty="0" err="1">
                <a:solidFill>
                  <a:schemeClr val="bg1"/>
                </a:solidFill>
              </a:rPr>
              <a:t>Sansour</a:t>
            </a:r>
            <a:endParaRPr lang="en-US" sz="3200" dirty="0">
              <a:solidFill>
                <a:schemeClr val="bg1"/>
              </a:solidFill>
            </a:endParaRPr>
          </a:p>
        </p:txBody>
      </p:sp>
    </p:spTree>
    <p:extLst>
      <p:ext uri="{BB962C8B-B14F-4D97-AF65-F5344CB8AC3E}">
        <p14:creationId xmlns:p14="http://schemas.microsoft.com/office/powerpoint/2010/main" val="66744335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386CEB-1805-9D45-B88C-A0CA3053DE69}"/>
              </a:ext>
            </a:extLst>
          </p:cNvPr>
          <p:cNvSpPr txBox="1"/>
          <p:nvPr/>
        </p:nvSpPr>
        <p:spPr>
          <a:xfrm>
            <a:off x="3922726" y="380676"/>
            <a:ext cx="11145823" cy="1323439"/>
          </a:xfrm>
          <a:prstGeom prst="rect">
            <a:avLst/>
          </a:prstGeom>
          <a:noFill/>
        </p:spPr>
        <p:txBody>
          <a:bodyPr wrap="square" rtlCol="0">
            <a:spAutoFit/>
          </a:bodyPr>
          <a:lstStyle/>
          <a:p>
            <a:r>
              <a:rPr lang="en-US" sz="8000" dirty="0">
                <a:solidFill>
                  <a:schemeClr val="bg2"/>
                </a:solidFill>
                <a:latin typeface="Butler" panose="02070803080706020303" pitchFamily="18" charset="77"/>
              </a:rPr>
              <a:t>LEILA ABDELRAZAQ</a:t>
            </a:r>
            <a:endParaRPr lang="en-US" sz="8000" dirty="0">
              <a:solidFill>
                <a:schemeClr val="bg2"/>
              </a:solidFill>
              <a:latin typeface="Butler" panose="02070803080706020303" pitchFamily="18" charset="77"/>
              <a:ea typeface="Noto Sans" panose="020B0502040504020204" pitchFamily="34" charset="0"/>
              <a:cs typeface="Prompt" pitchFamily="2" charset="-34"/>
            </a:endParaRPr>
          </a:p>
        </p:txBody>
      </p:sp>
      <p:sp>
        <p:nvSpPr>
          <p:cNvPr id="6" name="TextBox 5">
            <a:extLst>
              <a:ext uri="{FF2B5EF4-FFF2-40B4-BE49-F238E27FC236}">
                <a16:creationId xmlns:a16="http://schemas.microsoft.com/office/drawing/2014/main" id="{957E12AA-A0B3-E942-827B-45D95290D9E5}"/>
              </a:ext>
            </a:extLst>
          </p:cNvPr>
          <p:cNvSpPr txBox="1"/>
          <p:nvPr/>
        </p:nvSpPr>
        <p:spPr>
          <a:xfrm>
            <a:off x="4084149" y="2084791"/>
            <a:ext cx="8104676" cy="1015663"/>
          </a:xfrm>
          <a:prstGeom prst="rect">
            <a:avLst/>
          </a:prstGeom>
          <a:noFill/>
        </p:spPr>
        <p:txBody>
          <a:bodyPr wrap="square" rtlCol="0">
            <a:spAutoFit/>
          </a:bodyPr>
          <a:lstStyle/>
          <a:p>
            <a:r>
              <a:rPr lang="en-US" sz="6000" dirty="0">
                <a:solidFill>
                  <a:schemeClr val="accent3">
                    <a:lumMod val="60000"/>
                    <a:lumOff val="40000"/>
                  </a:schemeClr>
                </a:solidFill>
                <a:latin typeface="Butler" panose="02070803080706020303" pitchFamily="18" charset="77"/>
              </a:rPr>
              <a:t>BADAWWI</a:t>
            </a:r>
          </a:p>
        </p:txBody>
      </p:sp>
      <p:pic>
        <p:nvPicPr>
          <p:cNvPr id="1028" name="Picture 4">
            <a:extLst>
              <a:ext uri="{FF2B5EF4-FFF2-40B4-BE49-F238E27FC236}">
                <a16:creationId xmlns:a16="http://schemas.microsoft.com/office/drawing/2014/main" id="{9DACA311-C7E0-2E4B-B74C-240863887633}"/>
              </a:ext>
            </a:extLst>
          </p:cNvPr>
          <p:cNvPicPr>
            <a:picLocks noGrp="1" noChangeAspect="1" noChangeArrowheads="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bwMode="auto">
          <a:xfrm>
            <a:off x="669925" y="0"/>
            <a:ext cx="20696238"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98941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descr="A picture containing indoor, sitting, dark, table&#10;&#10;Description automatically generated">
            <a:extLst>
              <a:ext uri="{FF2B5EF4-FFF2-40B4-BE49-F238E27FC236}">
                <a16:creationId xmlns:a16="http://schemas.microsoft.com/office/drawing/2014/main" id="{BB2E62CB-C33D-2F4A-9DC1-A51517A683B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0" y="0"/>
            <a:ext cx="24706308" cy="13716000"/>
          </a:xfrm>
        </p:spPr>
      </p:pic>
      <p:sp>
        <p:nvSpPr>
          <p:cNvPr id="5" name="TextBox 4">
            <a:extLst>
              <a:ext uri="{FF2B5EF4-FFF2-40B4-BE49-F238E27FC236}">
                <a16:creationId xmlns:a16="http://schemas.microsoft.com/office/drawing/2014/main" id="{7A84922D-6E78-4D43-8F5E-8C29B6387DFA}"/>
              </a:ext>
            </a:extLst>
          </p:cNvPr>
          <p:cNvSpPr txBox="1"/>
          <p:nvPr/>
        </p:nvSpPr>
        <p:spPr>
          <a:xfrm>
            <a:off x="1645920" y="1033259"/>
            <a:ext cx="6564923" cy="646203"/>
          </a:xfrm>
          <a:prstGeom prst="rect">
            <a:avLst/>
          </a:prstGeom>
          <a:noFill/>
        </p:spPr>
        <p:txBody>
          <a:bodyPr wrap="square" rtlCol="0">
            <a:spAutoFit/>
          </a:bodyPr>
          <a:lstStyle/>
          <a:p>
            <a:r>
              <a:rPr lang="en-US" dirty="0">
                <a:solidFill>
                  <a:schemeClr val="accent3">
                    <a:lumMod val="60000"/>
                    <a:lumOff val="40000"/>
                  </a:schemeClr>
                </a:solidFill>
                <a:latin typeface="Butler" panose="02070803080706020303" pitchFamily="18" charset="77"/>
              </a:rPr>
              <a:t>REFERENCES</a:t>
            </a:r>
          </a:p>
        </p:txBody>
      </p:sp>
      <p:sp>
        <p:nvSpPr>
          <p:cNvPr id="3" name="TextBox 2">
            <a:extLst>
              <a:ext uri="{FF2B5EF4-FFF2-40B4-BE49-F238E27FC236}">
                <a16:creationId xmlns:a16="http://schemas.microsoft.com/office/drawing/2014/main" id="{5C3BF2BE-EE79-1846-A128-767C4E701057}"/>
              </a:ext>
            </a:extLst>
          </p:cNvPr>
          <p:cNvSpPr txBox="1"/>
          <p:nvPr/>
        </p:nvSpPr>
        <p:spPr>
          <a:xfrm>
            <a:off x="1645920" y="2712720"/>
            <a:ext cx="19839305" cy="10433625"/>
          </a:xfrm>
          <a:prstGeom prst="rect">
            <a:avLst/>
          </a:prstGeom>
          <a:noFill/>
        </p:spPr>
        <p:txBody>
          <a:bodyPr wrap="square" rtlCol="0">
            <a:spAutoFit/>
          </a:bodyPr>
          <a:lstStyle/>
          <a:p>
            <a:r>
              <a:rPr lang="en-US" sz="2800" dirty="0" err="1">
                <a:solidFill>
                  <a:schemeClr val="bg1"/>
                </a:solidFill>
              </a:rPr>
              <a:t>Abdelrazaq</a:t>
            </a:r>
            <a:r>
              <a:rPr lang="en-US" sz="2800" dirty="0">
                <a:solidFill>
                  <a:schemeClr val="bg1"/>
                </a:solidFill>
              </a:rPr>
              <a:t>, L (2015) </a:t>
            </a:r>
            <a:r>
              <a:rPr lang="en-US" sz="2800" i="1" dirty="0" err="1">
                <a:solidFill>
                  <a:schemeClr val="bg1"/>
                </a:solidFill>
              </a:rPr>
              <a:t>Baddawi</a:t>
            </a:r>
            <a:r>
              <a:rPr lang="en-US" sz="2800" i="1" dirty="0">
                <a:solidFill>
                  <a:schemeClr val="bg1"/>
                </a:solidFill>
              </a:rPr>
              <a:t>.</a:t>
            </a:r>
            <a:r>
              <a:rPr lang="en-US" sz="2800" dirty="0">
                <a:solidFill>
                  <a:schemeClr val="bg1"/>
                </a:solidFill>
              </a:rPr>
              <a:t> Charlottesville: Just World Books</a:t>
            </a:r>
          </a:p>
          <a:p>
            <a:r>
              <a:rPr lang="en-US" sz="2800" dirty="0">
                <a:solidFill>
                  <a:schemeClr val="bg1"/>
                </a:solidFill>
              </a:rPr>
              <a:t> </a:t>
            </a:r>
          </a:p>
          <a:p>
            <a:r>
              <a:rPr lang="en-US" sz="2800" dirty="0" err="1">
                <a:solidFill>
                  <a:schemeClr val="bg1"/>
                </a:solidFill>
              </a:rPr>
              <a:t>Dabbagh</a:t>
            </a:r>
            <a:r>
              <a:rPr lang="en-US" sz="2800" dirty="0">
                <a:solidFill>
                  <a:schemeClr val="bg1"/>
                </a:solidFill>
              </a:rPr>
              <a:t>, S (2019) ‘Sleep it Off, Dr. Scott’ in </a:t>
            </a:r>
            <a:r>
              <a:rPr lang="en-US" sz="2800" dirty="0" err="1">
                <a:solidFill>
                  <a:schemeClr val="bg1"/>
                </a:solidFill>
              </a:rPr>
              <a:t>Ghalayani</a:t>
            </a:r>
            <a:r>
              <a:rPr lang="en-US" sz="2800" dirty="0">
                <a:solidFill>
                  <a:schemeClr val="bg1"/>
                </a:solidFill>
              </a:rPr>
              <a:t>, B (ed), </a:t>
            </a:r>
            <a:r>
              <a:rPr lang="en-US" sz="2800" i="1" dirty="0">
                <a:solidFill>
                  <a:schemeClr val="bg1"/>
                </a:solidFill>
              </a:rPr>
              <a:t>Palestine + 100</a:t>
            </a:r>
            <a:r>
              <a:rPr lang="en-US" sz="2800" dirty="0">
                <a:solidFill>
                  <a:schemeClr val="bg1"/>
                </a:solidFill>
              </a:rPr>
              <a:t>. London: Comma Press, pp.21-42</a:t>
            </a:r>
          </a:p>
          <a:p>
            <a:r>
              <a:rPr lang="en-US" sz="2800" dirty="0">
                <a:solidFill>
                  <a:schemeClr val="bg1"/>
                </a:solidFill>
              </a:rPr>
              <a:t> </a:t>
            </a:r>
          </a:p>
          <a:p>
            <a:r>
              <a:rPr lang="en-US" sz="2800" dirty="0">
                <a:solidFill>
                  <a:schemeClr val="bg1"/>
                </a:solidFill>
              </a:rPr>
              <a:t>Derrida, J (1993) </a:t>
            </a:r>
            <a:r>
              <a:rPr lang="en-US" sz="2800" i="1" dirty="0">
                <a:solidFill>
                  <a:schemeClr val="bg1"/>
                </a:solidFill>
              </a:rPr>
              <a:t>Archive Fever: A Freudian Impression</a:t>
            </a:r>
            <a:r>
              <a:rPr lang="en-US" sz="2800" dirty="0">
                <a:solidFill>
                  <a:schemeClr val="bg1"/>
                </a:solidFill>
              </a:rPr>
              <a:t>. Chicago: University of Chicago Press</a:t>
            </a:r>
          </a:p>
          <a:p>
            <a:r>
              <a:rPr lang="en-US" sz="2800" dirty="0" err="1">
                <a:solidFill>
                  <a:schemeClr val="bg1"/>
                </a:solidFill>
              </a:rPr>
              <a:t>Enwezor</a:t>
            </a:r>
            <a:r>
              <a:rPr lang="en-US" sz="2800" dirty="0">
                <a:solidFill>
                  <a:schemeClr val="bg1"/>
                </a:solidFill>
              </a:rPr>
              <a:t>, O (2007) </a:t>
            </a:r>
            <a:r>
              <a:rPr lang="en-US" sz="2800" i="1" dirty="0">
                <a:solidFill>
                  <a:schemeClr val="bg1"/>
                </a:solidFill>
              </a:rPr>
              <a:t>Archive Fever: Uses of the Document in Contemporary Art. </a:t>
            </a:r>
            <a:r>
              <a:rPr lang="en-US" sz="2800" dirty="0">
                <a:solidFill>
                  <a:schemeClr val="bg1"/>
                </a:solidFill>
              </a:rPr>
              <a:t>New York: </a:t>
            </a:r>
            <a:r>
              <a:rPr lang="en-US" sz="2800" dirty="0" err="1">
                <a:solidFill>
                  <a:schemeClr val="bg1"/>
                </a:solidFill>
              </a:rPr>
              <a:t>Göttingen</a:t>
            </a:r>
            <a:r>
              <a:rPr lang="en-US" sz="2800" dirty="0">
                <a:solidFill>
                  <a:schemeClr val="bg1"/>
                </a:solidFill>
              </a:rPr>
              <a:t>: International Center of Photography and </a:t>
            </a:r>
            <a:r>
              <a:rPr lang="en-US" sz="2800" dirty="0" err="1">
                <a:solidFill>
                  <a:schemeClr val="bg1"/>
                </a:solidFill>
              </a:rPr>
              <a:t>Steidl</a:t>
            </a:r>
            <a:r>
              <a:rPr lang="en-US" sz="2800" dirty="0">
                <a:solidFill>
                  <a:schemeClr val="bg1"/>
                </a:solidFill>
              </a:rPr>
              <a:t>, p.13</a:t>
            </a:r>
          </a:p>
          <a:p>
            <a:r>
              <a:rPr lang="en-US" sz="2800" dirty="0">
                <a:solidFill>
                  <a:schemeClr val="bg1"/>
                </a:solidFill>
              </a:rPr>
              <a:t>The Media Majlis (May 21, 2018) ‘Leila </a:t>
            </a:r>
            <a:r>
              <a:rPr lang="en-US" sz="2800" dirty="0" err="1">
                <a:solidFill>
                  <a:schemeClr val="bg1"/>
                </a:solidFill>
              </a:rPr>
              <a:t>Abdelrazaq</a:t>
            </a:r>
            <a:r>
              <a:rPr lang="en-US" sz="2800" dirty="0">
                <a:solidFill>
                  <a:schemeClr val="bg1"/>
                </a:solidFill>
              </a:rPr>
              <a:t>’, Available at: </a:t>
            </a:r>
            <a:r>
              <a:rPr lang="en-US" sz="2800" dirty="0" err="1">
                <a:solidFill>
                  <a:schemeClr val="bg1"/>
                </a:solidFill>
              </a:rPr>
              <a:t>mediamajlis.northwestern.edu</a:t>
            </a:r>
            <a:r>
              <a:rPr lang="en-US" sz="2800" dirty="0">
                <a:solidFill>
                  <a:schemeClr val="bg1"/>
                </a:solidFill>
              </a:rPr>
              <a:t> (Accessed: Nov 5 2020)</a:t>
            </a:r>
          </a:p>
          <a:p>
            <a:r>
              <a:rPr lang="en-US" sz="2800" dirty="0">
                <a:solidFill>
                  <a:schemeClr val="bg1"/>
                </a:solidFill>
              </a:rPr>
              <a:t> </a:t>
            </a:r>
          </a:p>
          <a:p>
            <a:r>
              <a:rPr lang="en-US" sz="2800" dirty="0">
                <a:solidFill>
                  <a:schemeClr val="bg1"/>
                </a:solidFill>
              </a:rPr>
              <a:t> </a:t>
            </a:r>
          </a:p>
          <a:p>
            <a:r>
              <a:rPr lang="en-US" sz="2800" dirty="0" err="1">
                <a:solidFill>
                  <a:schemeClr val="bg1"/>
                </a:solidFill>
              </a:rPr>
              <a:t>Portelli</a:t>
            </a:r>
            <a:r>
              <a:rPr lang="en-US" sz="2800" dirty="0">
                <a:solidFill>
                  <a:schemeClr val="bg1"/>
                </a:solidFill>
              </a:rPr>
              <a:t>, A (1991a) ‘What Makes Oral History Different’ in </a:t>
            </a:r>
            <a:r>
              <a:rPr lang="en-US" sz="2800" dirty="0" err="1">
                <a:solidFill>
                  <a:schemeClr val="bg1"/>
                </a:solidFill>
              </a:rPr>
              <a:t>Portelli</a:t>
            </a:r>
            <a:r>
              <a:rPr lang="en-US" sz="2800" dirty="0">
                <a:solidFill>
                  <a:schemeClr val="bg1"/>
                </a:solidFill>
              </a:rPr>
              <a:t>, A (ed), </a:t>
            </a:r>
            <a:r>
              <a:rPr lang="en-US" sz="2800" i="1" dirty="0">
                <a:solidFill>
                  <a:schemeClr val="bg1"/>
                </a:solidFill>
              </a:rPr>
              <a:t>The Death of Luigi </a:t>
            </a:r>
            <a:r>
              <a:rPr lang="en-US" sz="2800" i="1" dirty="0" err="1">
                <a:solidFill>
                  <a:schemeClr val="bg1"/>
                </a:solidFill>
              </a:rPr>
              <a:t>Trastelli</a:t>
            </a:r>
            <a:r>
              <a:rPr lang="en-US" sz="2800" i="1" dirty="0">
                <a:solidFill>
                  <a:schemeClr val="bg1"/>
                </a:solidFill>
              </a:rPr>
              <a:t> and Other Stories</a:t>
            </a:r>
            <a:r>
              <a:rPr lang="en-US" sz="2800" dirty="0">
                <a:solidFill>
                  <a:schemeClr val="bg1"/>
                </a:solidFill>
              </a:rPr>
              <a:t>. Albany: State University of New York Press, pp.45-58</a:t>
            </a:r>
          </a:p>
          <a:p>
            <a:r>
              <a:rPr lang="en-US" sz="2800" dirty="0">
                <a:solidFill>
                  <a:schemeClr val="bg1"/>
                </a:solidFill>
              </a:rPr>
              <a:t> </a:t>
            </a:r>
          </a:p>
          <a:p>
            <a:r>
              <a:rPr lang="en-US" sz="2800" dirty="0" err="1">
                <a:solidFill>
                  <a:schemeClr val="bg1"/>
                </a:solidFill>
              </a:rPr>
              <a:t>Portelli</a:t>
            </a:r>
            <a:r>
              <a:rPr lang="en-US" sz="2800" dirty="0">
                <a:solidFill>
                  <a:schemeClr val="bg1"/>
                </a:solidFill>
              </a:rPr>
              <a:t>, A (1991b) ‘Absalom, Absalom!’ in </a:t>
            </a:r>
            <a:r>
              <a:rPr lang="en-US" sz="2800" dirty="0" err="1">
                <a:solidFill>
                  <a:schemeClr val="bg1"/>
                </a:solidFill>
              </a:rPr>
              <a:t>Portelli</a:t>
            </a:r>
            <a:r>
              <a:rPr lang="en-US" sz="2800" dirty="0">
                <a:solidFill>
                  <a:schemeClr val="bg1"/>
                </a:solidFill>
              </a:rPr>
              <a:t>, A (ed), </a:t>
            </a:r>
            <a:r>
              <a:rPr lang="en-US" sz="2800" i="1" dirty="0">
                <a:solidFill>
                  <a:schemeClr val="bg1"/>
                </a:solidFill>
              </a:rPr>
              <a:t>The Death of Luigi </a:t>
            </a:r>
            <a:r>
              <a:rPr lang="en-US" sz="2800" i="1" dirty="0" err="1">
                <a:solidFill>
                  <a:schemeClr val="bg1"/>
                </a:solidFill>
              </a:rPr>
              <a:t>Trastelli</a:t>
            </a:r>
            <a:r>
              <a:rPr lang="en-US" sz="2800" i="1" dirty="0">
                <a:solidFill>
                  <a:schemeClr val="bg1"/>
                </a:solidFill>
              </a:rPr>
              <a:t> and Other Stories</a:t>
            </a:r>
            <a:r>
              <a:rPr lang="en-US" sz="2800" dirty="0">
                <a:solidFill>
                  <a:schemeClr val="bg1"/>
                </a:solidFill>
              </a:rPr>
              <a:t>. Albany: State University of New York Press, pp.271-282</a:t>
            </a:r>
          </a:p>
          <a:p>
            <a:r>
              <a:rPr lang="en-US" sz="2800" dirty="0">
                <a:solidFill>
                  <a:schemeClr val="bg1"/>
                </a:solidFill>
              </a:rPr>
              <a:t> </a:t>
            </a:r>
          </a:p>
          <a:p>
            <a:r>
              <a:rPr lang="en-US" sz="2800" i="1" dirty="0">
                <a:solidFill>
                  <a:schemeClr val="bg1"/>
                </a:solidFill>
              </a:rPr>
              <a:t>In Vitro </a:t>
            </a:r>
            <a:r>
              <a:rPr lang="en-US" sz="2800" dirty="0">
                <a:solidFill>
                  <a:schemeClr val="bg1"/>
                </a:solidFill>
              </a:rPr>
              <a:t>(2019) Directed by Larissa </a:t>
            </a:r>
            <a:r>
              <a:rPr lang="en-US" sz="2800" dirty="0" err="1">
                <a:solidFill>
                  <a:schemeClr val="bg1"/>
                </a:solidFill>
              </a:rPr>
              <a:t>Sansour</a:t>
            </a:r>
            <a:r>
              <a:rPr lang="en-US" sz="2800" dirty="0">
                <a:solidFill>
                  <a:schemeClr val="bg1"/>
                </a:solidFill>
              </a:rPr>
              <a:t> and Soren </a:t>
            </a:r>
            <a:r>
              <a:rPr lang="en-US" sz="2800" dirty="0" err="1">
                <a:solidFill>
                  <a:schemeClr val="bg1"/>
                </a:solidFill>
              </a:rPr>
              <a:t>lind</a:t>
            </a:r>
            <a:r>
              <a:rPr lang="en-US" sz="2800" dirty="0">
                <a:solidFill>
                  <a:schemeClr val="bg1"/>
                </a:solidFill>
              </a:rPr>
              <a:t> [Film]. Bristol: Spike Island</a:t>
            </a:r>
          </a:p>
          <a:p>
            <a:r>
              <a:rPr lang="en-US" sz="2800" dirty="0">
                <a:solidFill>
                  <a:schemeClr val="bg1"/>
                </a:solidFill>
              </a:rPr>
              <a:t> </a:t>
            </a:r>
          </a:p>
          <a:p>
            <a:r>
              <a:rPr lang="en-US" sz="2800" i="1" dirty="0">
                <a:solidFill>
                  <a:schemeClr val="bg1"/>
                </a:solidFill>
              </a:rPr>
              <a:t>In The Future They Ate The Finest Porcelain </a:t>
            </a:r>
            <a:r>
              <a:rPr lang="en-US" sz="2800" dirty="0">
                <a:solidFill>
                  <a:schemeClr val="bg1"/>
                </a:solidFill>
              </a:rPr>
              <a:t>(2016) Directed by Larissa </a:t>
            </a:r>
            <a:r>
              <a:rPr lang="en-US" sz="2800" dirty="0" err="1">
                <a:solidFill>
                  <a:schemeClr val="bg1"/>
                </a:solidFill>
              </a:rPr>
              <a:t>Sansour</a:t>
            </a:r>
            <a:r>
              <a:rPr lang="en-US" sz="2800" dirty="0">
                <a:solidFill>
                  <a:schemeClr val="bg1"/>
                </a:solidFill>
              </a:rPr>
              <a:t> and Soren </a:t>
            </a:r>
            <a:r>
              <a:rPr lang="en-US" sz="2800" dirty="0" err="1">
                <a:solidFill>
                  <a:schemeClr val="bg1"/>
                </a:solidFill>
              </a:rPr>
              <a:t>lind</a:t>
            </a:r>
            <a:r>
              <a:rPr lang="en-US" sz="2800" dirty="0">
                <a:solidFill>
                  <a:schemeClr val="bg1"/>
                </a:solidFill>
              </a:rPr>
              <a:t> [Film]. Bristol: Spike Island</a:t>
            </a:r>
          </a:p>
          <a:p>
            <a:r>
              <a:rPr lang="en-US" sz="2800" dirty="0">
                <a:solidFill>
                  <a:schemeClr val="bg1"/>
                </a:solidFill>
              </a:rPr>
              <a:t> </a:t>
            </a:r>
          </a:p>
          <a:p>
            <a:r>
              <a:rPr lang="en-US" sz="2800" i="1" dirty="0">
                <a:solidFill>
                  <a:schemeClr val="bg1"/>
                </a:solidFill>
              </a:rPr>
              <a:t>Nation Estate</a:t>
            </a:r>
            <a:r>
              <a:rPr lang="en-US" sz="2800" dirty="0">
                <a:solidFill>
                  <a:schemeClr val="bg1"/>
                </a:solidFill>
              </a:rPr>
              <a:t> (2013) Directed by Larissa </a:t>
            </a:r>
            <a:r>
              <a:rPr lang="en-US" sz="2800" dirty="0" err="1">
                <a:solidFill>
                  <a:schemeClr val="bg1"/>
                </a:solidFill>
              </a:rPr>
              <a:t>Sansour</a:t>
            </a:r>
            <a:r>
              <a:rPr lang="en-US" sz="2800" dirty="0">
                <a:solidFill>
                  <a:schemeClr val="bg1"/>
                </a:solidFill>
              </a:rPr>
              <a:t> and Soren </a:t>
            </a:r>
            <a:r>
              <a:rPr lang="en-US" sz="2800" dirty="0" err="1">
                <a:solidFill>
                  <a:schemeClr val="bg1"/>
                </a:solidFill>
              </a:rPr>
              <a:t>lind</a:t>
            </a:r>
            <a:r>
              <a:rPr lang="en-US" sz="2800" dirty="0">
                <a:solidFill>
                  <a:schemeClr val="bg1"/>
                </a:solidFill>
              </a:rPr>
              <a:t> [Film]. Bristol: Spike Island</a:t>
            </a:r>
          </a:p>
          <a:p>
            <a:r>
              <a:rPr lang="en-US" sz="2800" dirty="0">
                <a:solidFill>
                  <a:schemeClr val="bg1"/>
                </a:solidFill>
              </a:rPr>
              <a:t> </a:t>
            </a:r>
          </a:p>
          <a:p>
            <a:r>
              <a:rPr lang="en-US" sz="2800" dirty="0">
                <a:solidFill>
                  <a:schemeClr val="bg1"/>
                </a:solidFill>
              </a:rPr>
              <a:t>Stein, R (2015) ‘Dispossession Reconsidered: Israel, Nakba, Things’, </a:t>
            </a:r>
            <a:r>
              <a:rPr lang="en-US" sz="2800" i="1" dirty="0" err="1">
                <a:solidFill>
                  <a:schemeClr val="bg1"/>
                </a:solidFill>
              </a:rPr>
              <a:t>Ethnologie</a:t>
            </a:r>
            <a:r>
              <a:rPr lang="en-US" sz="2800" i="1" dirty="0">
                <a:solidFill>
                  <a:schemeClr val="bg1"/>
                </a:solidFill>
              </a:rPr>
              <a:t> </a:t>
            </a:r>
            <a:r>
              <a:rPr lang="en-US" sz="2800" i="1" dirty="0" err="1">
                <a:solidFill>
                  <a:schemeClr val="bg1"/>
                </a:solidFill>
              </a:rPr>
              <a:t>française</a:t>
            </a:r>
            <a:r>
              <a:rPr lang="en-US" sz="2800" dirty="0">
                <a:solidFill>
                  <a:schemeClr val="bg1"/>
                </a:solidFill>
              </a:rPr>
              <a:t>, 45 (2). Available at: </a:t>
            </a:r>
            <a:r>
              <a:rPr lang="en-US" sz="2800" u="sng" dirty="0">
                <a:solidFill>
                  <a:schemeClr val="bg1"/>
                </a:solidFill>
                <a:hlinkClick r:id="rId3">
                  <a:extLst>
                    <a:ext uri="{A12FA001-AC4F-418D-AE19-62706E023703}">
                      <ahyp:hlinkClr xmlns:ahyp="http://schemas.microsoft.com/office/drawing/2018/hyperlinkcolor" xmlns="" val="tx"/>
                    </a:ext>
                  </a:extLst>
                </a:hlinkClick>
              </a:rPr>
              <a:t>www.cairn-int.info/journal-ethnologie-francaise-2015-2-page-309.htm?WT.tsrc=cairnPdf</a:t>
            </a:r>
            <a:r>
              <a:rPr lang="en-US" sz="2800" dirty="0">
                <a:solidFill>
                  <a:schemeClr val="bg1"/>
                </a:solidFill>
              </a:rPr>
              <a:t> (Accessed: November 5 2020)</a:t>
            </a:r>
          </a:p>
        </p:txBody>
      </p:sp>
    </p:spTree>
    <p:extLst>
      <p:ext uri="{BB962C8B-B14F-4D97-AF65-F5344CB8AC3E}">
        <p14:creationId xmlns:p14="http://schemas.microsoft.com/office/powerpoint/2010/main" val="333021904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descr="A picture containing indoor, sitting, dark, table&#10;&#10;Description automatically generated">
            <a:extLst>
              <a:ext uri="{FF2B5EF4-FFF2-40B4-BE49-F238E27FC236}">
                <a16:creationId xmlns:a16="http://schemas.microsoft.com/office/drawing/2014/main" id="{BB2E62CB-C33D-2F4A-9DC1-A51517A683B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pic>
        <p:nvPicPr>
          <p:cNvPr id="3" name="Picture 2" descr="Graphical user interface, text, application, chat or text message&#10;&#10;Description automatically generated">
            <a:extLst>
              <a:ext uri="{FF2B5EF4-FFF2-40B4-BE49-F238E27FC236}">
                <a16:creationId xmlns:a16="http://schemas.microsoft.com/office/drawing/2014/main" id="{1E687861-E733-BA45-8F65-B604459631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993774" y="8238224"/>
            <a:ext cx="7977636" cy="4487420"/>
          </a:xfrm>
          <a:prstGeom prst="rect">
            <a:avLst/>
          </a:prstGeom>
        </p:spPr>
      </p:pic>
      <p:pic>
        <p:nvPicPr>
          <p:cNvPr id="5" name="Picture 4" descr="Text&#10;&#10;Description automatically generated">
            <a:extLst>
              <a:ext uri="{FF2B5EF4-FFF2-40B4-BE49-F238E27FC236}">
                <a16:creationId xmlns:a16="http://schemas.microsoft.com/office/drawing/2014/main" id="{FE5B9359-9235-6F4C-B27A-15DDB6F695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50994" y="3607403"/>
            <a:ext cx="8563951" cy="8563951"/>
          </a:xfrm>
          <a:prstGeom prst="rect">
            <a:avLst/>
          </a:prstGeom>
        </p:spPr>
      </p:pic>
      <p:sp>
        <p:nvSpPr>
          <p:cNvPr id="6" name="TextBox 5">
            <a:extLst>
              <a:ext uri="{FF2B5EF4-FFF2-40B4-BE49-F238E27FC236}">
                <a16:creationId xmlns:a16="http://schemas.microsoft.com/office/drawing/2014/main" id="{6DE0D92C-A7CC-274C-AEBB-4CD7FC20017F}"/>
              </a:ext>
            </a:extLst>
          </p:cNvPr>
          <p:cNvSpPr txBox="1"/>
          <p:nvPr/>
        </p:nvSpPr>
        <p:spPr>
          <a:xfrm>
            <a:off x="4853354" y="2137279"/>
            <a:ext cx="6564923" cy="646203"/>
          </a:xfrm>
          <a:prstGeom prst="rect">
            <a:avLst/>
          </a:prstGeom>
          <a:noFill/>
        </p:spPr>
        <p:txBody>
          <a:bodyPr wrap="square" rtlCol="0">
            <a:spAutoFit/>
          </a:bodyPr>
          <a:lstStyle/>
          <a:p>
            <a:r>
              <a:rPr lang="en-US" dirty="0">
                <a:solidFill>
                  <a:schemeClr val="accent3">
                    <a:lumMod val="60000"/>
                    <a:lumOff val="40000"/>
                  </a:schemeClr>
                </a:solidFill>
                <a:latin typeface="Butler" panose="02070803080706020303" pitchFamily="18" charset="77"/>
              </a:rPr>
              <a:t>INTRODUCTION</a:t>
            </a:r>
          </a:p>
        </p:txBody>
      </p:sp>
    </p:spTree>
    <p:extLst>
      <p:ext uri="{BB962C8B-B14F-4D97-AF65-F5344CB8AC3E}">
        <p14:creationId xmlns:p14="http://schemas.microsoft.com/office/powerpoint/2010/main" val="26304252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935CEFA-03C8-5F40-A028-1561BC03241E}"/>
              </a:ext>
            </a:extLst>
          </p:cNvPr>
          <p:cNvSpPr>
            <a:spLocks noGrp="1"/>
          </p:cNvSpPr>
          <p:nvPr>
            <p:ph type="pic" sz="quarter" idx="10"/>
          </p:nvPr>
        </p:nvSpPr>
        <p:spPr/>
      </p:sp>
      <p:pic>
        <p:nvPicPr>
          <p:cNvPr id="4" name="Picture Placeholder 3">
            <a:extLst>
              <a:ext uri="{FF2B5EF4-FFF2-40B4-BE49-F238E27FC236}">
                <a16:creationId xmlns:a16="http://schemas.microsoft.com/office/drawing/2014/main" id="{EF2DFB63-6CFE-CA47-BC97-37D2FAD4D37A}"/>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a:xfrm>
            <a:off x="2111375" y="1624012"/>
            <a:ext cx="20154900" cy="10467975"/>
          </a:xfrm>
        </p:spPr>
      </p:pic>
      <p:sp>
        <p:nvSpPr>
          <p:cNvPr id="6" name="TextBox 5">
            <a:extLst>
              <a:ext uri="{FF2B5EF4-FFF2-40B4-BE49-F238E27FC236}">
                <a16:creationId xmlns:a16="http://schemas.microsoft.com/office/drawing/2014/main" id="{9E6CCED9-BA18-CE46-B6C6-BE1E7F4D26D2}"/>
              </a:ext>
            </a:extLst>
          </p:cNvPr>
          <p:cNvSpPr txBox="1"/>
          <p:nvPr/>
        </p:nvSpPr>
        <p:spPr>
          <a:xfrm>
            <a:off x="14768945" y="-858982"/>
            <a:ext cx="184731" cy="646203"/>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810F7B37-9F33-1E4D-A083-28D30586C056}"/>
              </a:ext>
            </a:extLst>
          </p:cNvPr>
          <p:cNvSpPr txBox="1"/>
          <p:nvPr/>
        </p:nvSpPr>
        <p:spPr>
          <a:xfrm>
            <a:off x="2063262" y="941525"/>
            <a:ext cx="6564923" cy="646203"/>
          </a:xfrm>
          <a:prstGeom prst="rect">
            <a:avLst/>
          </a:prstGeom>
          <a:noFill/>
        </p:spPr>
        <p:txBody>
          <a:bodyPr wrap="square" rtlCol="0">
            <a:spAutoFit/>
          </a:bodyPr>
          <a:lstStyle/>
          <a:p>
            <a:r>
              <a:rPr lang="en-US" dirty="0">
                <a:solidFill>
                  <a:schemeClr val="accent3">
                    <a:lumMod val="60000"/>
                    <a:lumOff val="40000"/>
                  </a:schemeClr>
                </a:solidFill>
                <a:latin typeface="Butler" panose="02070803080706020303" pitchFamily="18" charset="77"/>
              </a:rPr>
              <a:t>VENICE BIENNALE 2019</a:t>
            </a:r>
          </a:p>
        </p:txBody>
      </p:sp>
    </p:spTree>
    <p:extLst>
      <p:ext uri="{BB962C8B-B14F-4D97-AF65-F5344CB8AC3E}">
        <p14:creationId xmlns:p14="http://schemas.microsoft.com/office/powerpoint/2010/main" val="157670262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07B1BD7A-6D7E-D04C-94E7-9CF41BCACF18}"/>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a:xfrm>
            <a:off x="0" y="0"/>
            <a:ext cx="22950487" cy="13716000"/>
          </a:xfrm>
        </p:spPr>
      </p:pic>
    </p:spTree>
    <p:extLst>
      <p:ext uri="{BB962C8B-B14F-4D97-AF65-F5344CB8AC3E}">
        <p14:creationId xmlns:p14="http://schemas.microsoft.com/office/powerpoint/2010/main" val="119607841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05E760B-E0EB-764D-8398-2B76E446488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pic>
        <p:nvPicPr>
          <p:cNvPr id="4" name="Picture Placeholder 3">
            <a:extLst>
              <a:ext uri="{FF2B5EF4-FFF2-40B4-BE49-F238E27FC236}">
                <a16:creationId xmlns:a16="http://schemas.microsoft.com/office/drawing/2014/main" id="{4DB0E526-E06C-284B-A437-D9BC1F6129B5}"/>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p:blipFill>
        <p:spPr>
          <a:xfrm>
            <a:off x="3548062" y="1803400"/>
            <a:ext cx="10082213" cy="10109200"/>
          </a:xfrm>
        </p:spPr>
      </p:pic>
      <p:sp>
        <p:nvSpPr>
          <p:cNvPr id="11" name="TextBox 10">
            <a:extLst>
              <a:ext uri="{FF2B5EF4-FFF2-40B4-BE49-F238E27FC236}">
                <a16:creationId xmlns:a16="http://schemas.microsoft.com/office/drawing/2014/main" id="{90401DCA-D1D7-994D-B299-53487C675BC8}"/>
              </a:ext>
            </a:extLst>
          </p:cNvPr>
          <p:cNvSpPr txBox="1"/>
          <p:nvPr/>
        </p:nvSpPr>
        <p:spPr>
          <a:xfrm>
            <a:off x="863681" y="275150"/>
            <a:ext cx="11145823" cy="1323439"/>
          </a:xfrm>
          <a:prstGeom prst="rect">
            <a:avLst/>
          </a:prstGeom>
          <a:noFill/>
        </p:spPr>
        <p:txBody>
          <a:bodyPr wrap="square" rtlCol="0">
            <a:spAutoFit/>
          </a:bodyPr>
          <a:lstStyle/>
          <a:p>
            <a:r>
              <a:rPr lang="en-US" sz="8000" dirty="0">
                <a:solidFill>
                  <a:schemeClr val="bg2"/>
                </a:solidFill>
                <a:latin typeface="Butler" panose="02070803080706020303" pitchFamily="18" charset="77"/>
              </a:rPr>
              <a:t>LARISSA SANSOUR &amp; </a:t>
            </a:r>
            <a:endParaRPr lang="en-US" sz="8000" dirty="0">
              <a:solidFill>
                <a:schemeClr val="bg2"/>
              </a:solidFill>
              <a:latin typeface="Butler" panose="02070803080706020303" pitchFamily="18" charset="77"/>
              <a:ea typeface="Noto Sans" panose="020B0502040504020204" pitchFamily="34" charset="0"/>
              <a:cs typeface="Prompt" pitchFamily="2" charset="-34"/>
            </a:endParaRPr>
          </a:p>
        </p:txBody>
      </p:sp>
      <p:sp>
        <p:nvSpPr>
          <p:cNvPr id="2" name="TextBox 1">
            <a:extLst>
              <a:ext uri="{FF2B5EF4-FFF2-40B4-BE49-F238E27FC236}">
                <a16:creationId xmlns:a16="http://schemas.microsoft.com/office/drawing/2014/main" id="{3FAA8BD9-1E97-2345-B6EE-49E71C4570C8}"/>
              </a:ext>
            </a:extLst>
          </p:cNvPr>
          <p:cNvSpPr txBox="1"/>
          <p:nvPr/>
        </p:nvSpPr>
        <p:spPr>
          <a:xfrm>
            <a:off x="3548062" y="2084790"/>
            <a:ext cx="8104676" cy="1015663"/>
          </a:xfrm>
          <a:prstGeom prst="rect">
            <a:avLst/>
          </a:prstGeom>
          <a:noFill/>
        </p:spPr>
        <p:txBody>
          <a:bodyPr wrap="square" rtlCol="0">
            <a:spAutoFit/>
          </a:bodyPr>
          <a:lstStyle/>
          <a:p>
            <a:r>
              <a:rPr lang="en-US" sz="6000" dirty="0">
                <a:solidFill>
                  <a:schemeClr val="accent3">
                    <a:lumMod val="60000"/>
                    <a:lumOff val="40000"/>
                  </a:schemeClr>
                </a:solidFill>
                <a:latin typeface="Butler" panose="02070803080706020303" pitchFamily="18" charset="77"/>
              </a:rPr>
              <a:t>SØREN LIND </a:t>
            </a:r>
          </a:p>
        </p:txBody>
      </p:sp>
    </p:spTree>
    <p:extLst>
      <p:ext uri="{BB962C8B-B14F-4D97-AF65-F5344CB8AC3E}">
        <p14:creationId xmlns:p14="http://schemas.microsoft.com/office/powerpoint/2010/main" val="260771437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descr="A picture containing indoor, sitting, dark, table&#10;&#10;Description automatically generated">
            <a:extLst>
              <a:ext uri="{FF2B5EF4-FFF2-40B4-BE49-F238E27FC236}">
                <a16:creationId xmlns:a16="http://schemas.microsoft.com/office/drawing/2014/main" id="{BB2E62CB-C33D-2F4A-9DC1-A51517A683B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2528439" y="1009886"/>
            <a:ext cx="20159661" cy="11191875"/>
          </a:xfrm>
        </p:spPr>
      </p:pic>
      <p:sp>
        <p:nvSpPr>
          <p:cNvPr id="6" name="TextBox 5">
            <a:extLst>
              <a:ext uri="{FF2B5EF4-FFF2-40B4-BE49-F238E27FC236}">
                <a16:creationId xmlns:a16="http://schemas.microsoft.com/office/drawing/2014/main" id="{6DE0D92C-A7CC-274C-AEBB-4CD7FC20017F}"/>
              </a:ext>
            </a:extLst>
          </p:cNvPr>
          <p:cNvSpPr txBox="1"/>
          <p:nvPr/>
        </p:nvSpPr>
        <p:spPr>
          <a:xfrm>
            <a:off x="3055760" y="2111871"/>
            <a:ext cx="6564923" cy="1200072"/>
          </a:xfrm>
          <a:prstGeom prst="rect">
            <a:avLst/>
          </a:prstGeom>
          <a:noFill/>
        </p:spPr>
        <p:txBody>
          <a:bodyPr wrap="square" rtlCol="0">
            <a:spAutoFit/>
          </a:bodyPr>
          <a:lstStyle/>
          <a:p>
            <a:r>
              <a:rPr lang="en-US" dirty="0">
                <a:solidFill>
                  <a:schemeClr val="accent3">
                    <a:lumMod val="60000"/>
                    <a:lumOff val="40000"/>
                  </a:schemeClr>
                </a:solidFill>
                <a:latin typeface="Butler" panose="02070803080706020303" pitchFamily="18" charset="77"/>
              </a:rPr>
              <a:t>TESTIMONY</a:t>
            </a:r>
          </a:p>
          <a:p>
            <a:r>
              <a:rPr lang="en-US" dirty="0">
                <a:solidFill>
                  <a:schemeClr val="accent3">
                    <a:lumMod val="60000"/>
                    <a:lumOff val="40000"/>
                  </a:schemeClr>
                </a:solidFill>
                <a:latin typeface="Butler" panose="02070803080706020303" pitchFamily="18" charset="77"/>
              </a:rPr>
              <a:t>TEMPORALITY</a:t>
            </a:r>
          </a:p>
        </p:txBody>
      </p:sp>
      <p:pic>
        <p:nvPicPr>
          <p:cNvPr id="1026" name="Picture 2" descr="Larissa Sansour – interview: 'That is often what identity and trauma does  to you: you become stuck in an idea that you can't get out of without  losing yourself'">
            <a:extLst>
              <a:ext uri="{FF2B5EF4-FFF2-40B4-BE49-F238E27FC236}">
                <a16:creationId xmlns:a16="http://schemas.microsoft.com/office/drawing/2014/main" id="{5C357F32-1EDE-E643-8393-9D62EE6704A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3722" y="3860059"/>
            <a:ext cx="59690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ddawi: Amazon.co.uk: Leila Abdelrazaq: 9781935982401: Books">
            <a:extLst>
              <a:ext uri="{FF2B5EF4-FFF2-40B4-BE49-F238E27FC236}">
                <a16:creationId xmlns:a16="http://schemas.microsoft.com/office/drawing/2014/main" id="{C2915473-8344-CD48-8A68-8B586A12BD5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478824" y="4945771"/>
            <a:ext cx="4307254" cy="43072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alestine +100: Stories from a century after the Nakba: Amazon.co.uk: Selma  Dabbagh, Ahmed Masoud, Samir El-Youssef, Anwar Hamed, Saleem Haddad, Talal  Abu Shawish, Rawan Yaghi, Eman El-Din Aysha, Majd Kayyal, Mazen Maarouf,">
            <a:extLst>
              <a:ext uri="{FF2B5EF4-FFF2-40B4-BE49-F238E27FC236}">
                <a16:creationId xmlns:a16="http://schemas.microsoft.com/office/drawing/2014/main" id="{C66BB386-9E2E-D549-BD7F-CE0D188D9CC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626005" y="4615279"/>
            <a:ext cx="2978034" cy="46377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33FFEBD-31E5-7541-8B17-ADE1E9DCCD04}"/>
              </a:ext>
            </a:extLst>
          </p:cNvPr>
          <p:cNvSpPr/>
          <p:nvPr/>
        </p:nvSpPr>
        <p:spPr>
          <a:xfrm>
            <a:off x="12478824" y="9635732"/>
            <a:ext cx="4053592" cy="646331"/>
          </a:xfrm>
          <a:prstGeom prst="rect">
            <a:avLst/>
          </a:prstGeom>
        </p:spPr>
        <p:txBody>
          <a:bodyPr wrap="square">
            <a:spAutoFit/>
          </a:bodyPr>
          <a:lstStyle/>
          <a:p>
            <a:r>
              <a:rPr lang="en-US" sz="3600" dirty="0">
                <a:solidFill>
                  <a:schemeClr val="bg2"/>
                </a:solidFill>
                <a:latin typeface="Butler" panose="02070803080706020303" pitchFamily="18" charset="77"/>
              </a:rPr>
              <a:t>Leila </a:t>
            </a:r>
            <a:r>
              <a:rPr lang="en-US" sz="3600" dirty="0" err="1">
                <a:solidFill>
                  <a:schemeClr val="bg2"/>
                </a:solidFill>
                <a:latin typeface="Butler" panose="02070803080706020303" pitchFamily="18" charset="77"/>
              </a:rPr>
              <a:t>Abdelrazaq</a:t>
            </a:r>
            <a:endParaRPr lang="en-US" sz="3600" dirty="0">
              <a:solidFill>
                <a:schemeClr val="bg2"/>
              </a:solidFill>
              <a:latin typeface="Butler" panose="02070803080706020303" pitchFamily="18" charset="77"/>
              <a:ea typeface="Noto Sans" panose="020B0502040504020204" pitchFamily="34" charset="0"/>
              <a:cs typeface="Prompt" pitchFamily="2" charset="-34"/>
            </a:endParaRPr>
          </a:p>
        </p:txBody>
      </p:sp>
      <p:sp>
        <p:nvSpPr>
          <p:cNvPr id="14" name="Rectangle 13">
            <a:extLst>
              <a:ext uri="{FF2B5EF4-FFF2-40B4-BE49-F238E27FC236}">
                <a16:creationId xmlns:a16="http://schemas.microsoft.com/office/drawing/2014/main" id="{6A2D0084-69EF-6E4E-BC5C-F8C66A7C5BF1}"/>
              </a:ext>
            </a:extLst>
          </p:cNvPr>
          <p:cNvSpPr/>
          <p:nvPr/>
        </p:nvSpPr>
        <p:spPr>
          <a:xfrm>
            <a:off x="17398769" y="9757896"/>
            <a:ext cx="4053592" cy="646331"/>
          </a:xfrm>
          <a:prstGeom prst="rect">
            <a:avLst/>
          </a:prstGeom>
        </p:spPr>
        <p:txBody>
          <a:bodyPr wrap="square">
            <a:spAutoFit/>
          </a:bodyPr>
          <a:lstStyle/>
          <a:p>
            <a:r>
              <a:rPr lang="en-US" sz="3600" dirty="0">
                <a:solidFill>
                  <a:schemeClr val="bg2"/>
                </a:solidFill>
                <a:latin typeface="Butler" panose="02070803080706020303" pitchFamily="18" charset="77"/>
              </a:rPr>
              <a:t>Basma </a:t>
            </a:r>
            <a:r>
              <a:rPr lang="en-US" sz="3600" dirty="0" err="1">
                <a:solidFill>
                  <a:schemeClr val="bg2"/>
                </a:solidFill>
                <a:latin typeface="Butler" panose="02070803080706020303" pitchFamily="18" charset="77"/>
              </a:rPr>
              <a:t>Ghalyani</a:t>
            </a:r>
            <a:endParaRPr lang="en-US" sz="3600" dirty="0">
              <a:solidFill>
                <a:schemeClr val="bg2"/>
              </a:solidFill>
              <a:latin typeface="Butler" panose="02070803080706020303" pitchFamily="18" charset="77"/>
              <a:ea typeface="Noto Sans" panose="020B0502040504020204" pitchFamily="34" charset="0"/>
              <a:cs typeface="Prompt" pitchFamily="2" charset="-34"/>
            </a:endParaRPr>
          </a:p>
        </p:txBody>
      </p:sp>
    </p:spTree>
    <p:extLst>
      <p:ext uri="{BB962C8B-B14F-4D97-AF65-F5344CB8AC3E}">
        <p14:creationId xmlns:p14="http://schemas.microsoft.com/office/powerpoint/2010/main" val="208815781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descr="A picture containing indoor, sitting, dark, table&#10;&#10;Description automatically generated">
            <a:extLst>
              <a:ext uri="{FF2B5EF4-FFF2-40B4-BE49-F238E27FC236}">
                <a16:creationId xmlns:a16="http://schemas.microsoft.com/office/drawing/2014/main" id="{BB2E62CB-C33D-2F4A-9DC1-A51517A683B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2528439" y="1009886"/>
            <a:ext cx="20159661" cy="11191875"/>
          </a:xfrm>
        </p:spPr>
      </p:pic>
      <p:sp>
        <p:nvSpPr>
          <p:cNvPr id="6" name="TextBox 5">
            <a:extLst>
              <a:ext uri="{FF2B5EF4-FFF2-40B4-BE49-F238E27FC236}">
                <a16:creationId xmlns:a16="http://schemas.microsoft.com/office/drawing/2014/main" id="{6DE0D92C-A7CC-274C-AEBB-4CD7FC20017F}"/>
              </a:ext>
            </a:extLst>
          </p:cNvPr>
          <p:cNvSpPr txBox="1"/>
          <p:nvPr/>
        </p:nvSpPr>
        <p:spPr>
          <a:xfrm>
            <a:off x="3055760" y="2111871"/>
            <a:ext cx="6564923" cy="646203"/>
          </a:xfrm>
          <a:prstGeom prst="rect">
            <a:avLst/>
          </a:prstGeom>
          <a:noFill/>
        </p:spPr>
        <p:txBody>
          <a:bodyPr wrap="square" rtlCol="0">
            <a:spAutoFit/>
          </a:bodyPr>
          <a:lstStyle/>
          <a:p>
            <a:r>
              <a:rPr lang="en-US" dirty="0">
                <a:solidFill>
                  <a:schemeClr val="accent3">
                    <a:lumMod val="60000"/>
                    <a:lumOff val="40000"/>
                  </a:schemeClr>
                </a:solidFill>
                <a:latin typeface="Butler" panose="02070803080706020303" pitchFamily="18" charset="77"/>
              </a:rPr>
              <a:t>THE FUTURE</a:t>
            </a:r>
          </a:p>
        </p:txBody>
      </p:sp>
      <p:sp>
        <p:nvSpPr>
          <p:cNvPr id="2" name="TextBox 1">
            <a:extLst>
              <a:ext uri="{FF2B5EF4-FFF2-40B4-BE49-F238E27FC236}">
                <a16:creationId xmlns:a16="http://schemas.microsoft.com/office/drawing/2014/main" id="{C8A4D6AD-05C6-A74E-8DF0-B6557A08F219}"/>
              </a:ext>
            </a:extLst>
          </p:cNvPr>
          <p:cNvSpPr txBox="1"/>
          <p:nvPr/>
        </p:nvSpPr>
        <p:spPr>
          <a:xfrm>
            <a:off x="3376318" y="4206241"/>
            <a:ext cx="6244365" cy="3969420"/>
          </a:xfrm>
          <a:prstGeom prst="rect">
            <a:avLst/>
          </a:prstGeom>
          <a:noFill/>
        </p:spPr>
        <p:txBody>
          <a:bodyPr wrap="square" rtlCol="0">
            <a:spAutoFit/>
          </a:bodyPr>
          <a:lstStyle/>
          <a:p>
            <a:pPr lvl="0"/>
            <a:r>
              <a:rPr lang="en-US" i="1" dirty="0">
                <a:solidFill>
                  <a:schemeClr val="bg1"/>
                </a:solidFill>
              </a:rPr>
              <a:t>“Neurotic?’ What does that mean in this disassociated world? We all had our synapses shot to smithereens with everything around us” (</a:t>
            </a:r>
            <a:r>
              <a:rPr lang="en-US" i="1" dirty="0" err="1">
                <a:solidFill>
                  <a:schemeClr val="bg1"/>
                </a:solidFill>
              </a:rPr>
              <a:t>Dabbagh</a:t>
            </a:r>
            <a:r>
              <a:rPr lang="en-US" i="1" dirty="0">
                <a:solidFill>
                  <a:schemeClr val="bg1"/>
                </a:solidFill>
              </a:rPr>
              <a:t> 2019, p.40)</a:t>
            </a:r>
            <a:endParaRPr lang="en-US" dirty="0">
              <a:solidFill>
                <a:schemeClr val="bg1"/>
              </a:solidFill>
            </a:endParaRPr>
          </a:p>
          <a:p>
            <a:pPr lvl="0"/>
            <a:r>
              <a:rPr lang="en-US" dirty="0">
                <a:solidFill>
                  <a:schemeClr val="bg1"/>
                </a:solidFill>
              </a:rPr>
              <a:t>“</a:t>
            </a:r>
          </a:p>
        </p:txBody>
      </p:sp>
      <p:sp>
        <p:nvSpPr>
          <p:cNvPr id="3" name="TextBox 2">
            <a:extLst>
              <a:ext uri="{FF2B5EF4-FFF2-40B4-BE49-F238E27FC236}">
                <a16:creationId xmlns:a16="http://schemas.microsoft.com/office/drawing/2014/main" id="{9AE570A4-20C9-9F48-A726-8BED6FACA41A}"/>
              </a:ext>
            </a:extLst>
          </p:cNvPr>
          <p:cNvSpPr txBox="1"/>
          <p:nvPr/>
        </p:nvSpPr>
        <p:spPr>
          <a:xfrm>
            <a:off x="13746480" y="3322321"/>
            <a:ext cx="7711440" cy="7846507"/>
          </a:xfrm>
          <a:prstGeom prst="rect">
            <a:avLst/>
          </a:prstGeom>
          <a:noFill/>
        </p:spPr>
        <p:txBody>
          <a:bodyPr wrap="square" rtlCol="0">
            <a:spAutoFit/>
          </a:bodyPr>
          <a:lstStyle/>
          <a:p>
            <a:r>
              <a:rPr lang="en-US" i="1" dirty="0">
                <a:solidFill>
                  <a:schemeClr val="bg1"/>
                </a:solidFill>
              </a:rPr>
              <a:t>I knew of you, Professor Kamal, since I was a young (sic). The faces of you and your family were graffitied on the wall in our camp. Mona Kamal; a legend. We all worshipped you, particularly the women, I knew of your construction of the first generation of Body-Bots in the underground bunker in Rafah; your ingenious use of 3D printers to create robotic limbs for the disabled, creating our own army if indestructible fighters.” (</a:t>
            </a:r>
            <a:r>
              <a:rPr lang="en-US" i="1" dirty="0" err="1">
                <a:solidFill>
                  <a:schemeClr val="bg1"/>
                </a:solidFill>
              </a:rPr>
              <a:t>Dabbagh</a:t>
            </a:r>
            <a:r>
              <a:rPr lang="en-US" i="1" dirty="0">
                <a:solidFill>
                  <a:schemeClr val="bg1"/>
                </a:solidFill>
              </a:rPr>
              <a:t> 2019, p.23) </a:t>
            </a:r>
            <a:endParaRPr lang="en-US" dirty="0"/>
          </a:p>
        </p:txBody>
      </p:sp>
    </p:spTree>
    <p:extLst>
      <p:ext uri="{BB962C8B-B14F-4D97-AF65-F5344CB8AC3E}">
        <p14:creationId xmlns:p14="http://schemas.microsoft.com/office/powerpoint/2010/main" val="219835741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descr="A picture containing indoor, sitting, dark, table&#10;&#10;Description automatically generated">
            <a:extLst>
              <a:ext uri="{FF2B5EF4-FFF2-40B4-BE49-F238E27FC236}">
                <a16:creationId xmlns:a16="http://schemas.microsoft.com/office/drawing/2014/main" id="{BB2E62CB-C33D-2F4A-9DC1-A51517A683B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7A84922D-6E78-4D43-8F5E-8C29B6387DFA}"/>
              </a:ext>
            </a:extLst>
          </p:cNvPr>
          <p:cNvSpPr txBox="1"/>
          <p:nvPr/>
        </p:nvSpPr>
        <p:spPr>
          <a:xfrm>
            <a:off x="4853352" y="2508884"/>
            <a:ext cx="6564923" cy="646203"/>
          </a:xfrm>
          <a:prstGeom prst="rect">
            <a:avLst/>
          </a:prstGeom>
          <a:noFill/>
        </p:spPr>
        <p:txBody>
          <a:bodyPr wrap="square" rtlCol="0">
            <a:spAutoFit/>
          </a:bodyPr>
          <a:lstStyle/>
          <a:p>
            <a:r>
              <a:rPr lang="en-US" dirty="0">
                <a:solidFill>
                  <a:schemeClr val="accent3">
                    <a:lumMod val="60000"/>
                    <a:lumOff val="40000"/>
                  </a:schemeClr>
                </a:solidFill>
                <a:latin typeface="Butler" panose="02070803080706020303" pitchFamily="18" charset="77"/>
              </a:rPr>
              <a:t>REPETITION</a:t>
            </a:r>
          </a:p>
        </p:txBody>
      </p:sp>
      <p:sp>
        <p:nvSpPr>
          <p:cNvPr id="6" name="TextBox 5">
            <a:extLst>
              <a:ext uri="{FF2B5EF4-FFF2-40B4-BE49-F238E27FC236}">
                <a16:creationId xmlns:a16="http://schemas.microsoft.com/office/drawing/2014/main" id="{3836C38E-FC87-024F-AEDF-CFAA753E483B}"/>
              </a:ext>
            </a:extLst>
          </p:cNvPr>
          <p:cNvSpPr txBox="1"/>
          <p:nvPr/>
        </p:nvSpPr>
        <p:spPr>
          <a:xfrm>
            <a:off x="4853353" y="3860571"/>
            <a:ext cx="6564923" cy="3415550"/>
          </a:xfrm>
          <a:prstGeom prst="rect">
            <a:avLst/>
          </a:prstGeom>
          <a:noFill/>
        </p:spPr>
        <p:txBody>
          <a:bodyPr wrap="square" rtlCol="0">
            <a:spAutoFit/>
          </a:bodyPr>
          <a:lstStyle/>
          <a:p>
            <a:r>
              <a:rPr lang="en-US" dirty="0">
                <a:solidFill>
                  <a:schemeClr val="bg1"/>
                </a:solidFill>
              </a:rPr>
              <a:t> “The importance of testimony may not lie in its adherence to fact, but its departure from it. Imagination, symbolism and desire emerge.”  </a:t>
            </a:r>
          </a:p>
          <a:p>
            <a:r>
              <a:rPr lang="en-US" dirty="0">
                <a:solidFill>
                  <a:schemeClr val="bg1"/>
                </a:solidFill>
              </a:rPr>
              <a:t>(</a:t>
            </a:r>
            <a:r>
              <a:rPr lang="en-US" dirty="0" err="1">
                <a:solidFill>
                  <a:schemeClr val="bg1"/>
                </a:solidFill>
              </a:rPr>
              <a:t>Portelli</a:t>
            </a:r>
            <a:r>
              <a:rPr lang="en-US" dirty="0">
                <a:solidFill>
                  <a:schemeClr val="bg1"/>
                </a:solidFill>
              </a:rPr>
              <a:t> 1991a)</a:t>
            </a:r>
            <a:endParaRPr lang="en-US" dirty="0">
              <a:solidFill>
                <a:schemeClr val="bg1"/>
              </a:solidFill>
              <a:latin typeface="Butler" panose="02070803080706020303" pitchFamily="18" charset="77"/>
            </a:endParaRPr>
          </a:p>
        </p:txBody>
      </p:sp>
    </p:spTree>
    <p:extLst>
      <p:ext uri="{BB962C8B-B14F-4D97-AF65-F5344CB8AC3E}">
        <p14:creationId xmlns:p14="http://schemas.microsoft.com/office/powerpoint/2010/main" val="401336071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theme/theme1.xml><?xml version="1.0" encoding="utf-8"?>
<a:theme xmlns:a="http://schemas.openxmlformats.org/drawingml/2006/main" name="Master Slide 1">
  <a:themeElements>
    <a:clrScheme name="moody">
      <a:dk1>
        <a:srgbClr val="000000"/>
      </a:dk1>
      <a:lt1>
        <a:srgbClr val="FFFFFF"/>
      </a:lt1>
      <a:dk2>
        <a:srgbClr val="32352F"/>
      </a:dk2>
      <a:lt2>
        <a:srgbClr val="E1DDD4"/>
      </a:lt2>
      <a:accent1>
        <a:srgbClr val="756161"/>
      </a:accent1>
      <a:accent2>
        <a:srgbClr val="B2A28B"/>
      </a:accent2>
      <a:accent3>
        <a:srgbClr val="C09E76"/>
      </a:accent3>
      <a:accent4>
        <a:srgbClr val="D5CFCD"/>
      </a:accent4>
      <a:accent5>
        <a:srgbClr val="5D5D4F"/>
      </a:accent5>
      <a:accent6>
        <a:srgbClr val="295A60"/>
      </a:accent6>
      <a:hlink>
        <a:srgbClr val="D9171B"/>
      </a:hlink>
      <a:folHlink>
        <a:srgbClr val="C490AA"/>
      </a:folHlink>
    </a:clrScheme>
    <a:fontScheme name="Montserrat_Roboto">
      <a:majorFont>
        <a:latin typeface="Montserrat-Bold"/>
        <a:ea typeface=""/>
        <a:cs typeface=""/>
      </a:majorFont>
      <a:minorFont>
        <a:latin typeface="Roboto"/>
        <a:ea typeface=""/>
        <a:cs typeface=""/>
      </a:minorFont>
    </a:fontScheme>
    <a:fmtScheme name="Дымчатое стекло">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a:solidFill>
            <a:schemeClr val="tx1"/>
          </a:solidFill>
        </a:ln>
      </a:spPr>
      <a:bodyPr vert="horz" wrap="square" lIns="91440" tIns="45720" rIns="91440" bIns="45720" numCol="1" anchor="t" anchorCtr="0" compatLnSpc="1">
        <a:prstTxWarp prst="textNoShape">
          <a:avLst/>
        </a:prstTxWarp>
      </a:bodyPr>
      <a:lstStyle>
        <a:defPPr>
          <a:defRPr/>
        </a:defPPr>
      </a:lstStyle>
    </a:spDef>
  </a:objectDefaults>
  <a:extraClrSchemeLst/>
  <a:extLst>
    <a:ext uri="{05A4C25C-085E-4340-85A3-A5531E510DB2}">
      <thm15:themeFamily xmlns:thm15="http://schemas.microsoft.com/office/thememl/2012/main" name="Basic" id="{E1943ED4-74EF-4F8C-B10E-AE5D64934FE9}" vid="{0DB25F52-A022-425B-980A-129996713691}"/>
    </a:ext>
  </a:extLst>
</a:theme>
</file>

<file path=ppt/theme/theme2.xml><?xml version="1.0" encoding="utf-8"?>
<a:theme xmlns:a="http://schemas.openxmlformats.org/drawingml/2006/main" name="Master slide 2">
  <a:themeElements>
    <a:clrScheme name="moody">
      <a:dk1>
        <a:srgbClr val="000000"/>
      </a:dk1>
      <a:lt1>
        <a:srgbClr val="FFFFFF"/>
      </a:lt1>
      <a:dk2>
        <a:srgbClr val="32352F"/>
      </a:dk2>
      <a:lt2>
        <a:srgbClr val="E1DDD4"/>
      </a:lt2>
      <a:accent1>
        <a:srgbClr val="756161"/>
      </a:accent1>
      <a:accent2>
        <a:srgbClr val="B2A28B"/>
      </a:accent2>
      <a:accent3>
        <a:srgbClr val="C09E76"/>
      </a:accent3>
      <a:accent4>
        <a:srgbClr val="D5CFCD"/>
      </a:accent4>
      <a:accent5>
        <a:srgbClr val="5D5D4F"/>
      </a:accent5>
      <a:accent6>
        <a:srgbClr val="295A60"/>
      </a:accent6>
      <a:hlink>
        <a:srgbClr val="D9171B"/>
      </a:hlink>
      <a:folHlink>
        <a:srgbClr val="C490AA"/>
      </a:folHlink>
    </a:clrScheme>
    <a:fontScheme name="Montserrat_Roboto">
      <a:majorFont>
        <a:latin typeface="Montserrat-Bold"/>
        <a:ea typeface=""/>
        <a:cs typeface=""/>
      </a:majorFont>
      <a:minorFont>
        <a:latin typeface="Roboto"/>
        <a:ea typeface=""/>
        <a:cs typeface=""/>
      </a:minorFont>
    </a:fontScheme>
    <a:fmtScheme name="Дымчатое стекло">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a:solidFill>
            <a:schemeClr val="tx1"/>
          </a:solidFill>
        </a:ln>
      </a:spPr>
      <a:bodyPr vert="horz" wrap="square" lIns="91440" tIns="45720" rIns="91440" bIns="45720" numCol="1" anchor="t" anchorCtr="0" compatLnSpc="1">
        <a:prstTxWarp prst="textNoShape">
          <a:avLst/>
        </a:prstTxWarp>
      </a:bodyPr>
      <a:lstStyle>
        <a:defPPr>
          <a:defRPr/>
        </a:defPPr>
      </a:lstStyle>
    </a:spDef>
  </a:objectDefaults>
  <a:extraClrSchemeLst/>
  <a:extLst>
    <a:ext uri="{05A4C25C-085E-4340-85A3-A5531E510DB2}">
      <thm15:themeFamily xmlns:thm15="http://schemas.microsoft.com/office/thememl/2012/main" name="Basic" id="{E1943ED4-74EF-4F8C-B10E-AE5D64934FE9}" vid="{0DB25F52-A022-425B-980A-129996713691}"/>
    </a:ext>
  </a:extLst>
</a:theme>
</file>

<file path=ppt/theme/theme3.xml><?xml version="1.0" encoding="utf-8"?>
<a:theme xmlns:a="http://schemas.openxmlformats.org/drawingml/2006/main" name="Master slide 3">
  <a:themeElements>
    <a:clrScheme name="moody">
      <a:dk1>
        <a:srgbClr val="000000"/>
      </a:dk1>
      <a:lt1>
        <a:srgbClr val="FFFFFF"/>
      </a:lt1>
      <a:dk2>
        <a:srgbClr val="32352F"/>
      </a:dk2>
      <a:lt2>
        <a:srgbClr val="E1DDD4"/>
      </a:lt2>
      <a:accent1>
        <a:srgbClr val="756161"/>
      </a:accent1>
      <a:accent2>
        <a:srgbClr val="B2A28B"/>
      </a:accent2>
      <a:accent3>
        <a:srgbClr val="C09E76"/>
      </a:accent3>
      <a:accent4>
        <a:srgbClr val="D5CFCD"/>
      </a:accent4>
      <a:accent5>
        <a:srgbClr val="5D5D4F"/>
      </a:accent5>
      <a:accent6>
        <a:srgbClr val="295A60"/>
      </a:accent6>
      <a:hlink>
        <a:srgbClr val="D9171B"/>
      </a:hlink>
      <a:folHlink>
        <a:srgbClr val="C490AA"/>
      </a:folHlink>
    </a:clrScheme>
    <a:fontScheme name="Montserrat_Roboto">
      <a:majorFont>
        <a:latin typeface="Montserrat-Bold"/>
        <a:ea typeface=""/>
        <a:cs typeface=""/>
      </a:majorFont>
      <a:minorFont>
        <a:latin typeface="Roboto"/>
        <a:ea typeface=""/>
        <a:cs typeface=""/>
      </a:minorFont>
    </a:fontScheme>
    <a:fmtScheme name="Дымчатое стекло">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a:solidFill>
            <a:schemeClr val="tx1"/>
          </a:solidFill>
        </a:ln>
      </a:spPr>
      <a:bodyPr vert="horz" wrap="square" lIns="91440" tIns="45720" rIns="91440" bIns="45720" numCol="1" anchor="t" anchorCtr="0" compatLnSpc="1">
        <a:prstTxWarp prst="textNoShape">
          <a:avLst/>
        </a:prstTxWarp>
      </a:bodyPr>
      <a:lstStyle>
        <a:defPPr>
          <a:defRPr/>
        </a:defPPr>
      </a:lstStyle>
    </a:spDef>
  </a:objectDefaults>
  <a:extraClrSchemeLst/>
  <a:extLst>
    <a:ext uri="{05A4C25C-085E-4340-85A3-A5531E510DB2}">
      <thm15:themeFamily xmlns:thm15="http://schemas.microsoft.com/office/thememl/2012/main" name="Basic" id="{E1943ED4-74EF-4F8C-B10E-AE5D64934FE9}" vid="{0DB25F52-A022-425B-980A-129996713691}"/>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28009</TotalTime>
  <Words>1106</Words>
  <Application>Microsoft Office PowerPoint</Application>
  <PresentationFormat>Custom</PresentationFormat>
  <Paragraphs>80</Paragraphs>
  <Slides>21</Slides>
  <Notes>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Arial</vt:lpstr>
      <vt:lpstr>Butler</vt:lpstr>
      <vt:lpstr>Butler Light</vt:lpstr>
      <vt:lpstr>Butler UltraLight</vt:lpstr>
      <vt:lpstr>Calibri</vt:lpstr>
      <vt:lpstr>Montserrat</vt:lpstr>
      <vt:lpstr>Noto Sans</vt:lpstr>
      <vt:lpstr>Open Sans</vt:lpstr>
      <vt:lpstr>Prompt</vt:lpstr>
      <vt:lpstr>Roboto</vt:lpstr>
      <vt:lpstr>Master Slide 1</vt:lpstr>
      <vt:lpstr>Master slide 2</vt:lpstr>
      <vt:lpstr>Master slide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isakoff</dc:creator>
  <cp:lastModifiedBy>Nouran Adly Mahmoud El Zohairy</cp:lastModifiedBy>
  <cp:revision>1506</cp:revision>
  <cp:lastPrinted>2018-07-24T17:31:07Z</cp:lastPrinted>
  <dcterms:created xsi:type="dcterms:W3CDTF">2016-02-06T19:59:13Z</dcterms:created>
  <dcterms:modified xsi:type="dcterms:W3CDTF">2020-11-04T10:24:28Z</dcterms:modified>
</cp:coreProperties>
</file>